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oboto"/>
      <p:regular r:id="rId28"/>
      <p:bold r:id="rId29"/>
      <p:italic r:id="rId30"/>
      <p:boldItalic r:id="rId31"/>
    </p:embeddedFont>
    <p:embeddedFont>
      <p:font typeface="Open Sans SemiBold"/>
      <p:regular r:id="rId32"/>
      <p:bold r:id="rId33"/>
      <p:italic r:id="rId34"/>
      <p:boldItalic r:id="rId35"/>
    </p:embeddedFont>
    <p:embeddedFont>
      <p:font typeface="Open Sans ExtraBold"/>
      <p:bold r:id="rId36"/>
      <p:boldItalic r:id="rId37"/>
    </p:embeddedFont>
    <p:embeddedFont>
      <p:font typeface="Open Sans Medium"/>
      <p:regular r:id="rId38"/>
      <p:bold r:id="rId39"/>
      <p:italic r:id="rId40"/>
      <p:boldItalic r:id="rId41"/>
    </p:embeddedFont>
    <p:embeddedFont>
      <p:font typeface="Open Sans"/>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Medium-italic.fntdata"/><Relationship Id="rId20" Type="http://schemas.openxmlformats.org/officeDocument/2006/relationships/slide" Target="slides/slide15.xml"/><Relationship Id="rId42" Type="http://schemas.openxmlformats.org/officeDocument/2006/relationships/font" Target="fonts/OpenSans-regular.fntdata"/><Relationship Id="rId41" Type="http://schemas.openxmlformats.org/officeDocument/2006/relationships/font" Target="fonts/OpenSansMedium-boldItalic.fntdata"/><Relationship Id="rId22" Type="http://schemas.openxmlformats.org/officeDocument/2006/relationships/slide" Target="slides/slide17.xml"/><Relationship Id="rId44" Type="http://schemas.openxmlformats.org/officeDocument/2006/relationships/font" Target="fonts/OpenSans-italic.fntdata"/><Relationship Id="rId21" Type="http://schemas.openxmlformats.org/officeDocument/2006/relationships/slide" Target="slides/slide16.xml"/><Relationship Id="rId43" Type="http://schemas.openxmlformats.org/officeDocument/2006/relationships/font" Target="fonts/OpenSans-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OpenSans-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33" Type="http://schemas.openxmlformats.org/officeDocument/2006/relationships/font" Target="fonts/OpenSansSemiBold-bold.fntdata"/><Relationship Id="rId10" Type="http://schemas.openxmlformats.org/officeDocument/2006/relationships/slide" Target="slides/slide5.xml"/><Relationship Id="rId32" Type="http://schemas.openxmlformats.org/officeDocument/2006/relationships/font" Target="fonts/OpenSansSemiBold-regular.fntdata"/><Relationship Id="rId13" Type="http://schemas.openxmlformats.org/officeDocument/2006/relationships/slide" Target="slides/slide8.xml"/><Relationship Id="rId35" Type="http://schemas.openxmlformats.org/officeDocument/2006/relationships/font" Target="fonts/OpenSansSemiBold-boldItalic.fntdata"/><Relationship Id="rId12" Type="http://schemas.openxmlformats.org/officeDocument/2006/relationships/slide" Target="slides/slide7.xml"/><Relationship Id="rId34" Type="http://schemas.openxmlformats.org/officeDocument/2006/relationships/font" Target="fonts/OpenSansSemiBold-italic.fntdata"/><Relationship Id="rId15" Type="http://schemas.openxmlformats.org/officeDocument/2006/relationships/slide" Target="slides/slide10.xml"/><Relationship Id="rId37" Type="http://schemas.openxmlformats.org/officeDocument/2006/relationships/font" Target="fonts/OpenSansExtraBold-boldItalic.fntdata"/><Relationship Id="rId14" Type="http://schemas.openxmlformats.org/officeDocument/2006/relationships/slide" Target="slides/slide9.xml"/><Relationship Id="rId36" Type="http://schemas.openxmlformats.org/officeDocument/2006/relationships/font" Target="fonts/OpenSansExtraBold-bold.fntdata"/><Relationship Id="rId17" Type="http://schemas.openxmlformats.org/officeDocument/2006/relationships/slide" Target="slides/slide12.xml"/><Relationship Id="rId39" Type="http://schemas.openxmlformats.org/officeDocument/2006/relationships/font" Target="fonts/OpenSansMedium-bold.fntdata"/><Relationship Id="rId16" Type="http://schemas.openxmlformats.org/officeDocument/2006/relationships/slide" Target="slides/slide11.xml"/><Relationship Id="rId38" Type="http://schemas.openxmlformats.org/officeDocument/2006/relationships/font" Target="fonts/OpenSansMedium-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opedia.org/decision-trees-for-machine-learning" TargetMode="External"/><Relationship Id="rId3" Type="http://schemas.openxmlformats.org/officeDocument/2006/relationships/hyperlink" Target="https://towardsdatascience.com/introduction-to-logistic-regression-66248243c148"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ackoverflow.com/questions/68213862/how-to-use-f1-score-for-crossvalidator-evaluator-in-a-binary-problembinaryclass" TargetMode="External"/><Relationship Id="rId3" Type="http://schemas.openxmlformats.org/officeDocument/2006/relationships/hyperlink" Target="https://spark.apache.org/docs/latest/api/python/reference/api/pyspark.ml.evaluation.MulticlassClassificationEvaluator.html"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1d5378fd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1d5378fd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1f98782f42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1f98782f42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Wnd_type</a:t>
            </a:r>
            <a:endParaRPr/>
          </a:p>
          <a:p>
            <a:pPr indent="-298450" lvl="1" marL="914400" rtl="0" algn="l">
              <a:spcBef>
                <a:spcPts val="0"/>
              </a:spcBef>
              <a:spcAft>
                <a:spcPts val="0"/>
              </a:spcAft>
              <a:buSzPts val="1100"/>
              <a:buChar char="○"/>
            </a:pPr>
            <a:r>
              <a:rPr lang="en"/>
              <a:t>“”</a:t>
            </a:r>
            <a:endParaRPr/>
          </a:p>
          <a:p>
            <a:pPr indent="-298450" lvl="2" marL="1371600" rtl="0" algn="l">
              <a:spcBef>
                <a:spcPts val="0"/>
              </a:spcBef>
              <a:spcAft>
                <a:spcPts val="0"/>
              </a:spcAft>
              <a:buSzPts val="1100"/>
              <a:buChar char="■"/>
            </a:pPr>
            <a:r>
              <a:rPr lang="en"/>
              <a:t>Missing</a:t>
            </a:r>
            <a:endParaRPr/>
          </a:p>
          <a:p>
            <a:pPr indent="-298450" lvl="1" marL="914400" rtl="0" algn="l">
              <a:spcBef>
                <a:spcPts val="0"/>
              </a:spcBef>
              <a:spcAft>
                <a:spcPts val="0"/>
              </a:spcAft>
              <a:buSzPts val="1100"/>
              <a:buChar char="○"/>
            </a:pPr>
            <a:r>
              <a:rPr lang="en"/>
              <a:t>C</a:t>
            </a:r>
            <a:endParaRPr/>
          </a:p>
          <a:p>
            <a:pPr indent="-298450" lvl="2" marL="1371600" rtl="0" algn="l">
              <a:spcBef>
                <a:spcPts val="0"/>
              </a:spcBef>
              <a:spcAft>
                <a:spcPts val="0"/>
              </a:spcAft>
              <a:buSzPts val="1100"/>
              <a:buChar char="■"/>
            </a:pPr>
            <a:r>
              <a:rPr lang="en"/>
              <a:t>Calm</a:t>
            </a:r>
            <a:endParaRPr/>
          </a:p>
          <a:p>
            <a:pPr indent="-298450" lvl="1" marL="914400" rtl="0" algn="l">
              <a:spcBef>
                <a:spcPts val="0"/>
              </a:spcBef>
              <a:spcAft>
                <a:spcPts val="0"/>
              </a:spcAft>
              <a:buSzPts val="1100"/>
              <a:buChar char="○"/>
            </a:pPr>
            <a:r>
              <a:rPr lang="en"/>
              <a:t>N</a:t>
            </a:r>
            <a:endParaRPr/>
          </a:p>
          <a:p>
            <a:pPr indent="-298450" lvl="2" marL="1371600" rtl="0" algn="l">
              <a:spcBef>
                <a:spcPts val="0"/>
              </a:spcBef>
              <a:spcAft>
                <a:spcPts val="0"/>
              </a:spcAft>
              <a:buSzPts val="1100"/>
              <a:buChar char="■"/>
            </a:pPr>
            <a:r>
              <a:rPr lang="en"/>
              <a:t>Normal</a:t>
            </a:r>
            <a:endParaRPr/>
          </a:p>
          <a:p>
            <a:pPr indent="-298450" lvl="1" marL="914400" rtl="0" algn="l">
              <a:spcBef>
                <a:spcPts val="0"/>
              </a:spcBef>
              <a:spcAft>
                <a:spcPts val="0"/>
              </a:spcAft>
              <a:buSzPts val="1100"/>
              <a:buChar char="○"/>
            </a:pPr>
            <a:r>
              <a:rPr lang="en"/>
              <a:t>V</a:t>
            </a:r>
            <a:endParaRPr/>
          </a:p>
          <a:p>
            <a:pPr indent="-298450" lvl="2" marL="1371600" rtl="0" algn="l">
              <a:spcBef>
                <a:spcPts val="0"/>
              </a:spcBef>
              <a:spcAft>
                <a:spcPts val="0"/>
              </a:spcAft>
              <a:buSzPts val="1100"/>
              <a:buChar char="■"/>
            </a:pPr>
            <a:r>
              <a:rPr lang="en"/>
              <a:t>Variable</a:t>
            </a:r>
            <a:endParaRPr/>
          </a:p>
          <a:p>
            <a:pPr indent="-298450" lvl="0" marL="457200" rtl="0" algn="l">
              <a:spcBef>
                <a:spcPts val="0"/>
              </a:spcBef>
              <a:spcAft>
                <a:spcPts val="0"/>
              </a:spcAft>
              <a:buClr>
                <a:schemeClr val="dk1"/>
              </a:buClr>
              <a:buSzPts val="1100"/>
              <a:buChar char="●"/>
            </a:pPr>
            <a:r>
              <a:rPr lang="en">
                <a:solidFill>
                  <a:schemeClr val="dk1"/>
                </a:solidFill>
              </a:rPr>
              <a:t>Ga1_cov</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 fraction of the total celestial dome covered</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00</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None</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Clear</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02</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Two Oktas</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2/10</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Few</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04</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Four Oktas</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5/10</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07</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Seven Oktas</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9/10</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08</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Eight Oktas</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10/10</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09</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Sky Obscured</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Cannot Estimate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10</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Partial Obscure</a:t>
            </a:r>
            <a:endParaRPr/>
          </a:p>
          <a:p>
            <a:pPr indent="-298450" lvl="0" marL="457200" rtl="0" algn="l">
              <a:spcBef>
                <a:spcPts val="0"/>
              </a:spcBef>
              <a:spcAft>
                <a:spcPts val="0"/>
              </a:spcAft>
              <a:buSzPts val="1100"/>
              <a:buChar char="●"/>
            </a:pPr>
            <a:r>
              <a:rPr lang="en"/>
              <a:t>Ga1_cld</a:t>
            </a:r>
            <a:endParaRPr/>
          </a:p>
          <a:p>
            <a:pPr indent="-298450" lvl="1" marL="914400" rtl="0" algn="l">
              <a:spcBef>
                <a:spcPts val="0"/>
              </a:spcBef>
              <a:spcAft>
                <a:spcPts val="0"/>
              </a:spcAft>
              <a:buSzPts val="1100"/>
              <a:buChar char="○"/>
            </a:pPr>
            <a:r>
              <a:rPr lang="en"/>
              <a:t>The classification of the clouds</a:t>
            </a:r>
            <a:endParaRPr/>
          </a:p>
          <a:p>
            <a:pPr indent="-298450" lvl="1" marL="914400" rtl="0" algn="l">
              <a:spcBef>
                <a:spcPts val="0"/>
              </a:spcBef>
              <a:spcAft>
                <a:spcPts val="0"/>
              </a:spcAft>
              <a:buSzPts val="1100"/>
              <a:buChar char="○"/>
            </a:pPr>
            <a:r>
              <a:rPr lang="en"/>
              <a:t>00</a:t>
            </a:r>
            <a:endParaRPr/>
          </a:p>
          <a:p>
            <a:pPr indent="-298450" lvl="2" marL="1371600" rtl="0" algn="l">
              <a:spcBef>
                <a:spcPts val="0"/>
              </a:spcBef>
              <a:spcAft>
                <a:spcPts val="0"/>
              </a:spcAft>
              <a:buSzPts val="1100"/>
              <a:buChar char="■"/>
            </a:pPr>
            <a:r>
              <a:rPr lang="en"/>
              <a:t>Cirrus</a:t>
            </a:r>
            <a:endParaRPr/>
          </a:p>
          <a:p>
            <a:pPr indent="-298450" lvl="1" marL="914400" rtl="0" algn="l">
              <a:spcBef>
                <a:spcPts val="0"/>
              </a:spcBef>
              <a:spcAft>
                <a:spcPts val="0"/>
              </a:spcAft>
              <a:buSzPts val="1100"/>
              <a:buChar char="○"/>
            </a:pPr>
            <a:r>
              <a:rPr lang="en"/>
              <a:t>09</a:t>
            </a:r>
            <a:endParaRPr/>
          </a:p>
          <a:p>
            <a:pPr indent="-298450" lvl="2" marL="1371600" rtl="0" algn="l">
              <a:spcBef>
                <a:spcPts val="0"/>
              </a:spcBef>
              <a:spcAft>
                <a:spcPts val="0"/>
              </a:spcAft>
              <a:buSzPts val="1100"/>
              <a:buChar char="■"/>
            </a:pPr>
            <a:r>
              <a:rPr lang="en"/>
              <a:t>Cumulonimbus</a:t>
            </a:r>
            <a:endParaRPr/>
          </a:p>
          <a:p>
            <a:pPr indent="-298450" lvl="1" marL="914400" rtl="0" algn="l">
              <a:spcBef>
                <a:spcPts val="0"/>
              </a:spcBef>
              <a:spcAft>
                <a:spcPts val="0"/>
              </a:spcAft>
              <a:buSzPts val="1100"/>
              <a:buChar char="○"/>
            </a:pPr>
            <a:r>
              <a:rPr lang="en"/>
              <a:t>12</a:t>
            </a:r>
            <a:endParaRPr/>
          </a:p>
          <a:p>
            <a:pPr indent="-298450" lvl="2" marL="1371600" rtl="0" algn="l">
              <a:spcBef>
                <a:spcPts val="0"/>
              </a:spcBef>
              <a:spcAft>
                <a:spcPts val="0"/>
              </a:spcAft>
              <a:buSzPts val="1100"/>
              <a:buChar char="■"/>
            </a:pPr>
            <a:r>
              <a:rPr lang="en"/>
              <a:t>Towering Cumulus </a:t>
            </a:r>
            <a:endParaRPr/>
          </a:p>
          <a:p>
            <a:pPr indent="-298450" lvl="0" marL="457200" rtl="0" algn="l">
              <a:spcBef>
                <a:spcPts val="0"/>
              </a:spcBef>
              <a:spcAft>
                <a:spcPts val="0"/>
              </a:spcAft>
              <a:buSzPts val="1100"/>
              <a:buChar char="●"/>
            </a:pPr>
            <a:r>
              <a:rPr lang="en">
                <a:solidFill>
                  <a:schemeClr val="dk1"/>
                </a:solidFill>
              </a:rPr>
              <a:t>*_is_qual</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 addition of quality data aligns with delay data</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1f98782f42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1f98782f42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Aa1_dp</a:t>
            </a:r>
            <a:endParaRPr/>
          </a:p>
          <a:p>
            <a:pPr indent="-298450" lvl="1" marL="914400" rtl="0" algn="l">
              <a:spcBef>
                <a:spcPts val="0"/>
              </a:spcBef>
              <a:spcAft>
                <a:spcPts val="0"/>
              </a:spcAft>
              <a:buSzPts val="1100"/>
              <a:buChar char="○"/>
            </a:pPr>
            <a:r>
              <a:rPr lang="en"/>
              <a:t>Depth of rain</a:t>
            </a:r>
            <a:endParaRPr/>
          </a:p>
          <a:p>
            <a:pPr indent="-298450" lvl="0" marL="457200" rtl="0" algn="l">
              <a:spcBef>
                <a:spcPts val="0"/>
              </a:spcBef>
              <a:spcAft>
                <a:spcPts val="0"/>
              </a:spcAft>
              <a:buSzPts val="1100"/>
              <a:buChar char="●"/>
            </a:pPr>
            <a:r>
              <a:rPr lang="en"/>
              <a:t>Aa1_prd_quant_hr</a:t>
            </a:r>
            <a:endParaRPr/>
          </a:p>
          <a:p>
            <a:pPr indent="-298450" lvl="1" marL="914400" rtl="0" algn="l">
              <a:spcBef>
                <a:spcPts val="0"/>
              </a:spcBef>
              <a:spcAft>
                <a:spcPts val="0"/>
              </a:spcAft>
              <a:buSzPts val="1100"/>
              <a:buChar char="○"/>
            </a:pPr>
            <a:r>
              <a:rPr lang="en"/>
              <a:t>Period of rain in hours</a:t>
            </a:r>
            <a:endParaRPr/>
          </a:p>
          <a:p>
            <a:pPr indent="-298450" lvl="0" marL="457200" rtl="0" algn="l">
              <a:spcBef>
                <a:spcPts val="0"/>
              </a:spcBef>
              <a:spcAft>
                <a:spcPts val="0"/>
              </a:spcAft>
              <a:buSzPts val="1100"/>
              <a:buChar char="●"/>
            </a:pPr>
            <a:r>
              <a:rPr lang="en"/>
              <a:t>Dew_pnt_tmp</a:t>
            </a:r>
            <a:endParaRPr/>
          </a:p>
          <a:p>
            <a:pPr indent="-298450" lvl="1" marL="914400" rtl="0" algn="l">
              <a:spcBef>
                <a:spcPts val="0"/>
              </a:spcBef>
              <a:spcAft>
                <a:spcPts val="0"/>
              </a:spcAft>
              <a:buSzPts val="1100"/>
              <a:buChar char="○"/>
            </a:pPr>
            <a:r>
              <a:rPr lang="en"/>
              <a:t>The temperature and water vapor content</a:t>
            </a:r>
            <a:endParaRPr/>
          </a:p>
          <a:p>
            <a:pPr indent="-298450" lvl="0" marL="457200" rtl="0" algn="l">
              <a:spcBef>
                <a:spcPts val="0"/>
              </a:spcBef>
              <a:spcAft>
                <a:spcPts val="0"/>
              </a:spcAft>
              <a:buSzPts val="1100"/>
              <a:buChar char="●"/>
            </a:pPr>
            <a:r>
              <a:rPr lang="en"/>
              <a:t>Wnd_spd_rate</a:t>
            </a:r>
            <a:endParaRPr/>
          </a:p>
          <a:p>
            <a:pPr indent="-298450" lvl="1" marL="914400" rtl="0" algn="l">
              <a:spcBef>
                <a:spcPts val="0"/>
              </a:spcBef>
              <a:spcAft>
                <a:spcPts val="0"/>
              </a:spcAft>
              <a:buSzPts val="1100"/>
              <a:buChar char="○"/>
            </a:pPr>
            <a:r>
              <a:rPr lang="en"/>
              <a:t>Wind speed</a:t>
            </a:r>
            <a:endParaRPr/>
          </a:p>
          <a:p>
            <a:pPr indent="-298450" lvl="0" marL="457200" rtl="0" algn="l">
              <a:spcBef>
                <a:spcPts val="0"/>
              </a:spcBef>
              <a:spcAft>
                <a:spcPts val="0"/>
              </a:spcAft>
              <a:buSzPts val="1100"/>
              <a:buChar char="●"/>
            </a:pPr>
            <a:r>
              <a:rPr lang="en"/>
              <a:t>Aj1_dim</a:t>
            </a:r>
            <a:endParaRPr/>
          </a:p>
          <a:p>
            <a:pPr indent="-298450" lvl="1" marL="914400" rtl="0" algn="l">
              <a:spcBef>
                <a:spcPts val="0"/>
              </a:spcBef>
              <a:spcAft>
                <a:spcPts val="0"/>
              </a:spcAft>
              <a:buSzPts val="1100"/>
              <a:buChar char="○"/>
            </a:pPr>
            <a:r>
              <a:rPr lang="en"/>
              <a:t>Depth of snow</a:t>
            </a:r>
            <a:endParaRPr/>
          </a:p>
          <a:p>
            <a:pPr indent="-298450" lvl="0" marL="457200" rtl="0" algn="l">
              <a:spcBef>
                <a:spcPts val="0"/>
              </a:spcBef>
              <a:spcAft>
                <a:spcPts val="0"/>
              </a:spcAft>
              <a:buClr>
                <a:schemeClr val="dk1"/>
              </a:buClr>
              <a:buSzPts val="1100"/>
              <a:buChar char="●"/>
            </a:pPr>
            <a:r>
              <a:rPr lang="en">
                <a:solidFill>
                  <a:schemeClr val="dk1"/>
                </a:solidFill>
              </a:rPr>
              <a:t>Tmp_air</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 mean air temperature</a:t>
            </a:r>
            <a:endParaRPr/>
          </a:p>
          <a:p>
            <a:pPr indent="-298450" lvl="0" marL="457200" rtl="0" algn="l">
              <a:spcBef>
                <a:spcPts val="0"/>
              </a:spcBef>
              <a:spcAft>
                <a:spcPts val="0"/>
              </a:spcAft>
              <a:buSzPts val="1100"/>
              <a:buChar char="●"/>
            </a:pPr>
            <a:r>
              <a:rPr lang="en"/>
              <a:t>Aj1_eq_wtr_dp</a:t>
            </a:r>
            <a:endParaRPr/>
          </a:p>
          <a:p>
            <a:pPr indent="-298450" lvl="1" marL="914400" rtl="0" algn="l">
              <a:spcBef>
                <a:spcPts val="0"/>
              </a:spcBef>
              <a:spcAft>
                <a:spcPts val="0"/>
              </a:spcAft>
              <a:buSzPts val="1100"/>
              <a:buChar char="○"/>
            </a:pPr>
            <a:r>
              <a:rPr lang="en"/>
              <a:t>Equivalent</a:t>
            </a:r>
            <a:r>
              <a:rPr lang="en"/>
              <a:t> water depth</a:t>
            </a:r>
            <a:endParaRPr/>
          </a:p>
          <a:p>
            <a:pPr indent="-298450" lvl="0" marL="457200" rtl="0" algn="l">
              <a:spcBef>
                <a:spcPts val="0"/>
              </a:spcBef>
              <a:spcAft>
                <a:spcPts val="0"/>
              </a:spcAft>
              <a:buClr>
                <a:schemeClr val="dk1"/>
              </a:buClr>
              <a:buSzPts val="1100"/>
              <a:buChar char="●"/>
            </a:pPr>
            <a:r>
              <a:rPr lang="en">
                <a:solidFill>
                  <a:schemeClr val="dk1"/>
                </a:solidFill>
              </a:rPr>
              <a:t>Vis_dist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 horizontal distance at which an object can be seen</a:t>
            </a:r>
            <a:endParaRPr/>
          </a:p>
          <a:p>
            <a:pPr indent="-298450" lvl="0" marL="457200" rtl="0" algn="l">
              <a:spcBef>
                <a:spcPts val="0"/>
              </a:spcBef>
              <a:spcAft>
                <a:spcPts val="0"/>
              </a:spcAft>
              <a:buSzPts val="1100"/>
              <a:buChar char="●"/>
            </a:pPr>
            <a:r>
              <a:rPr lang="en"/>
              <a:t>Wnd_dir_angle</a:t>
            </a:r>
            <a:endParaRPr/>
          </a:p>
          <a:p>
            <a:pPr indent="-298450" lvl="1" marL="914400" rtl="0" algn="l">
              <a:spcBef>
                <a:spcPts val="0"/>
              </a:spcBef>
              <a:spcAft>
                <a:spcPts val="0"/>
              </a:spcAft>
              <a:buSzPts val="1100"/>
              <a:buChar char="○"/>
            </a:pPr>
            <a:r>
              <a:rPr lang="en"/>
              <a:t>Angle of wind direction</a:t>
            </a:r>
            <a:endParaRPr/>
          </a:p>
          <a:p>
            <a:pPr indent="-298450" lvl="0" marL="457200" rtl="0" algn="l">
              <a:spcBef>
                <a:spcPts val="0"/>
              </a:spcBef>
              <a:spcAft>
                <a:spcPts val="0"/>
              </a:spcAft>
              <a:buSzPts val="1100"/>
              <a:buChar char="●"/>
            </a:pPr>
            <a:r>
              <a:rPr lang="en"/>
              <a:t>Slp_prs</a:t>
            </a:r>
            <a:endParaRPr/>
          </a:p>
          <a:p>
            <a:pPr indent="-298450" lvl="1" marL="914400" rtl="0" algn="l">
              <a:spcBef>
                <a:spcPts val="0"/>
              </a:spcBef>
              <a:spcAft>
                <a:spcPts val="0"/>
              </a:spcAft>
              <a:buSzPts val="1100"/>
              <a:buChar char="○"/>
            </a:pPr>
            <a:r>
              <a:rPr lang="en"/>
              <a:t>Atmospheric pressure</a:t>
            </a:r>
            <a:endParaRPr/>
          </a:p>
          <a:p>
            <a:pPr indent="-298450" lvl="0" marL="457200" rtl="0" algn="l">
              <a:spcBef>
                <a:spcPts val="0"/>
              </a:spcBef>
              <a:spcAft>
                <a:spcPts val="0"/>
              </a:spcAft>
              <a:buClr>
                <a:schemeClr val="dk1"/>
              </a:buClr>
              <a:buSzPts val="1100"/>
              <a:buChar char="●"/>
            </a:pPr>
            <a:r>
              <a:rPr lang="en">
                <a:solidFill>
                  <a:schemeClr val="dk1"/>
                </a:solidFill>
              </a:rPr>
              <a:t>Cig_ceil_ht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 height of the lowest cloud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Ga1_bs_ht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Height of lowest cloud</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1f98782f42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1f98782f42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To facilitate our join, we introduced two additional datasets </a:t>
            </a:r>
            <a:r>
              <a:rPr lang="en">
                <a:solidFill>
                  <a:schemeClr val="dk1"/>
                </a:solidFill>
              </a:rPr>
              <a:t>tying</a:t>
            </a:r>
            <a:r>
              <a:rPr lang="en">
                <a:solidFill>
                  <a:schemeClr val="dk1"/>
                </a:solidFill>
              </a:rPr>
              <a:t> back timezones to airport IATA codes. This allowed us to filter out the Flight’s dataset for only domestic departure and arrivals. To join the rest of the datasets, we had to create a key table to combine the Flights and Weather dataset. This was done with the Station dataset to link Weather Data to Flight data based on IATA airport codes. As part of the feature engineering, the flights dataset had a date feature transformed to UTC time in order to allow for the Flights and Weather datasets to be joined based on a one hour block, two hours from departure time.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1f98782f42_3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1f98782f42_3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slide gives a more detailed look at the metrics of the joined dataset through each stage of the process. The first two datasets joined together were the Stations and Timezones dataset in order create a Key Station dataset linking United States Domestic IATA codes with stationID. Then this Key Station table was joined with the Flights table to ensure a record of domestic flights were accounted for (which didn’t result in much of a change in the dataset) and so that the flight dataset was augmented </a:t>
            </a:r>
            <a:r>
              <a:rPr lang="en"/>
              <a:t>with</a:t>
            </a:r>
            <a:r>
              <a:rPr lang="en"/>
              <a:t> the StationID. Then the joined Flight dataset was combined with the weather table based on two keys - StationID and Date, which resulted in a final joined dataset of 42 million records and 99 features - taking about 4.4hours to complete.</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1a8faa366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1a8faa366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all the feature engineering, a comprehensive machine learning pipeline has to be created in order to allow for efficient reuse of pre-processing </a:t>
            </a:r>
            <a:r>
              <a:rPr lang="en">
                <a:solidFill>
                  <a:schemeClr val="dk1"/>
                </a:solidFill>
              </a:rPr>
              <a:t>data </a:t>
            </a:r>
            <a:r>
              <a:rPr lang="en"/>
              <a:t>to be used in </a:t>
            </a:r>
            <a:r>
              <a:rPr lang="en"/>
              <a:t>model training. In our pre-processing pipeline, we send the dataset of interest through various stages in order to take advantage of a one-pass through transformation of categorical features. Here the categorical features in our dataset are sent through an indexer, one-hot encoder, and assembler before they are persisted in memory to allow for efficient reuse.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1b1aaea1c9_1_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1b1aaea1c9_1_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now transformed dataset is sent through our custom gridsearch function which has the following stages. First a parameter grid is generated for each classification model specific hypertuning parameters. For each set of hyperparameters tested, the data is split through our crossfold validation function that utilizes both day-forward chaining concepts and class balancing through downsampling. This split and balanced dataset is then sent through our scaled pipeline shown in green. Here the continuous features are sent through an imputer, scaler, and assembler before being fed into our machine learning classifier of interest - Logistic Regression, Decision Trees, and Random Forest. We do the continuous feature processing here in order to prevent data leakage based on future data. From here the crossfold validation function generates an average F0.5 score based on the hyperparameters </a:t>
            </a:r>
            <a:r>
              <a:rPr lang="en"/>
              <a:t>tested</a:t>
            </a:r>
            <a:r>
              <a:rPr lang="en"/>
              <a:t> and stores that for the next iteration. Based on the best average F0.5 score, we save the best hypertuned parameters to be used for the unseen dataset (in our case, 2019 data).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1f98782f4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1f98782f4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We used two models as our baseline classifiers: Logistic Regression and Decision Tree Classification</a:t>
            </a:r>
            <a:endParaRPr/>
          </a:p>
          <a:p>
            <a:pPr indent="-298450" lvl="0" marL="457200" rtl="0" algn="l">
              <a:spcBef>
                <a:spcPts val="0"/>
              </a:spcBef>
              <a:spcAft>
                <a:spcPts val="0"/>
              </a:spcAft>
              <a:buSzPts val="1100"/>
              <a:buChar char="●"/>
            </a:pPr>
            <a:r>
              <a:rPr lang="en"/>
              <a:t>Logistic Regression</a:t>
            </a:r>
            <a:endParaRPr/>
          </a:p>
          <a:p>
            <a:pPr indent="-298450" lvl="1" marL="914400" rtl="0" algn="l">
              <a:lnSpc>
                <a:spcPct val="115000"/>
              </a:lnSpc>
              <a:spcBef>
                <a:spcPts val="0"/>
              </a:spcBef>
              <a:spcAft>
                <a:spcPts val="0"/>
              </a:spcAft>
              <a:buSzPts val="1100"/>
              <a:buChar char="○"/>
            </a:pPr>
            <a:r>
              <a:rPr lang="en"/>
              <a:t>Logistic regression aims to limit the cost function between 0 and 1, making it a good candidate for classifying our binary delay label</a:t>
            </a:r>
            <a:endParaRPr/>
          </a:p>
          <a:p>
            <a:pPr indent="-298450" lvl="1" marL="914400" rtl="0" algn="l">
              <a:lnSpc>
                <a:spcPct val="115000"/>
              </a:lnSpc>
              <a:spcBef>
                <a:spcPts val="0"/>
              </a:spcBef>
              <a:spcAft>
                <a:spcPts val="0"/>
              </a:spcAft>
              <a:buSzPts val="1100"/>
              <a:buChar char="○"/>
            </a:pPr>
            <a:r>
              <a:rPr lang="en"/>
              <a:t>Logistic regression does well when thrown many features, as long as there are no null values, and creates a prediction function to be used in classifying a label based on a probability threshold</a:t>
            </a:r>
            <a:endParaRPr/>
          </a:p>
          <a:p>
            <a:pPr indent="-298450" lvl="0" marL="457200" rtl="0" algn="l">
              <a:lnSpc>
                <a:spcPct val="115000"/>
              </a:lnSpc>
              <a:spcBef>
                <a:spcPts val="0"/>
              </a:spcBef>
              <a:spcAft>
                <a:spcPts val="0"/>
              </a:spcAft>
              <a:buSzPts val="1100"/>
              <a:buChar char="●"/>
            </a:pPr>
            <a:r>
              <a:rPr lang="en"/>
              <a:t>Decision Tree Classification</a:t>
            </a:r>
            <a:endParaRPr/>
          </a:p>
          <a:p>
            <a:pPr indent="-298450" lvl="1" marL="914400" rtl="0" algn="l">
              <a:lnSpc>
                <a:spcPct val="115000"/>
              </a:lnSpc>
              <a:spcBef>
                <a:spcPts val="0"/>
              </a:spcBef>
              <a:spcAft>
                <a:spcPts val="0"/>
              </a:spcAft>
              <a:buSzPts val="1100"/>
              <a:buChar char="○"/>
            </a:pPr>
            <a:r>
              <a:rPr lang="en"/>
              <a:t>For datasets with a large number of features, decision trees does a good job of predicting an outcome (even if there are nulls or bad data)</a:t>
            </a:r>
            <a:endParaRPr/>
          </a:p>
          <a:p>
            <a:pPr indent="-298450" lvl="1" marL="914400" rtl="0" algn="l">
              <a:lnSpc>
                <a:spcPct val="115000"/>
              </a:lnSpc>
              <a:spcBef>
                <a:spcPts val="0"/>
              </a:spcBef>
              <a:spcAft>
                <a:spcPts val="0"/>
              </a:spcAft>
              <a:buSzPts val="1100"/>
              <a:buChar char="○"/>
            </a:pPr>
            <a:r>
              <a:rPr lang="en"/>
              <a:t>Resulting information gain is highly translatable to business objectives and can be used in decision making for choosing which features to pay attention to</a:t>
            </a:r>
            <a:endParaRPr/>
          </a:p>
          <a:p>
            <a:pPr indent="-298450" lvl="0" marL="457200" rtl="0" algn="l">
              <a:lnSpc>
                <a:spcPct val="115000"/>
              </a:lnSpc>
              <a:spcBef>
                <a:spcPts val="0"/>
              </a:spcBef>
              <a:spcAft>
                <a:spcPts val="0"/>
              </a:spcAft>
              <a:buSzPts val="1100"/>
              <a:buChar char="●"/>
            </a:pPr>
            <a:r>
              <a:rPr lang="en"/>
              <a:t>Overall, these two models are easiest to run at scale</a:t>
            </a:r>
            <a:endParaRPr/>
          </a:p>
          <a:p>
            <a:pPr indent="-298450" lvl="0" marL="457200" rtl="0" algn="l">
              <a:lnSpc>
                <a:spcPct val="115000"/>
              </a:lnSpc>
              <a:spcBef>
                <a:spcPts val="0"/>
              </a:spcBef>
              <a:spcAft>
                <a:spcPts val="0"/>
              </a:spcAft>
              <a:buSzPts val="1100"/>
              <a:buChar char="●"/>
            </a:pPr>
            <a:r>
              <a:rPr lang="en"/>
              <a:t>We ran these baseline models through crossfold validation, training on 2015-2018 data and validating on 2019 data and the results are shown here.</a:t>
            </a:r>
            <a:endParaRPr/>
          </a:p>
          <a:p>
            <a:pPr indent="0" lvl="0" marL="0" rtl="0" algn="l">
              <a:spcBef>
                <a:spcPts val="1200"/>
              </a:spcBef>
              <a:spcAft>
                <a:spcPts val="0"/>
              </a:spcAft>
              <a:buNone/>
            </a:pPr>
            <a:r>
              <a:t/>
            </a:r>
            <a:endParaRPr/>
          </a:p>
          <a:p>
            <a:pPr indent="0" lvl="0" marL="0" rtl="0" algn="l">
              <a:spcBef>
                <a:spcPts val="0"/>
              </a:spcBef>
              <a:spcAft>
                <a:spcPts val="0"/>
              </a:spcAft>
              <a:buNone/>
            </a:pPr>
            <a:r>
              <a:rPr lang="en"/>
              <a:t>Image References:</a:t>
            </a:r>
            <a:endParaRPr/>
          </a:p>
          <a:p>
            <a:pPr indent="-298450" lvl="0" marL="457200" rtl="0" algn="l">
              <a:spcBef>
                <a:spcPts val="0"/>
              </a:spcBef>
              <a:spcAft>
                <a:spcPts val="0"/>
              </a:spcAft>
              <a:buSzPts val="1100"/>
              <a:buChar char="●"/>
            </a:pPr>
            <a:r>
              <a:rPr lang="en" u="sng">
                <a:solidFill>
                  <a:schemeClr val="hlink"/>
                </a:solidFill>
                <a:hlinkClick r:id="rId2"/>
              </a:rPr>
              <a:t>https://devopedia.org/decision-trees-for-machine-learning</a:t>
            </a:r>
            <a:endParaRPr/>
          </a:p>
          <a:p>
            <a:pPr indent="-298450" lvl="0" marL="457200" rtl="0" algn="l">
              <a:spcBef>
                <a:spcPts val="0"/>
              </a:spcBef>
              <a:spcAft>
                <a:spcPts val="0"/>
              </a:spcAft>
              <a:buSzPts val="1100"/>
              <a:buChar char="●"/>
            </a:pPr>
            <a:r>
              <a:rPr lang="en" u="sng">
                <a:solidFill>
                  <a:schemeClr val="hlink"/>
                </a:solidFill>
                <a:hlinkClick r:id="rId3"/>
              </a:rPr>
              <a:t>https://towardsdatascience.com/introduction-to-logistic-regression-66248243c148</a:t>
            </a:r>
            <a:br>
              <a:rPr lang="en"/>
            </a:b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2497e8868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2497e8868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1f98782f42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1f98782f42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1aa4e7e05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1aa4e7e05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1d5378fda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1d5378fda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1aa4e7e05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1aa4e7e05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2497e886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2497e886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https://stackoverflow.com/questions/68213862/how-to-use-f1-score-for-crossvalidator-evaluator-in-a-binary-problembinaryclass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https://spark.apache.org/docs/latest/api/python/reference/api/pyspark.ml.evaluation.MulticlassClassificationEvaluator.html</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1f3c8d7a5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1f3c8d7a5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For crossfolding, we had to create a custom crossfold validation function due to the time-based nature of the dataset</a:t>
            </a:r>
            <a:endParaRPr/>
          </a:p>
          <a:p>
            <a:pPr indent="-298450" lvl="0" marL="457200" rtl="0" algn="l">
              <a:spcBef>
                <a:spcPts val="0"/>
              </a:spcBef>
              <a:spcAft>
                <a:spcPts val="0"/>
              </a:spcAft>
              <a:buSzPts val="1100"/>
              <a:buChar char="●"/>
            </a:pPr>
            <a:r>
              <a:rPr lang="en"/>
              <a:t>This slide shows an example of how we implemented our crossfold validation on the basis of “day-forward” chaining</a:t>
            </a:r>
            <a:endParaRPr/>
          </a:p>
          <a:p>
            <a:pPr indent="-298450" lvl="0" marL="457200" rtl="0" algn="l">
              <a:spcBef>
                <a:spcPts val="0"/>
              </a:spcBef>
              <a:spcAft>
                <a:spcPts val="0"/>
              </a:spcAft>
              <a:buSzPts val="1100"/>
              <a:buChar char="●"/>
            </a:pPr>
            <a:r>
              <a:rPr lang="en"/>
              <a:t>Here at the top, the total training dataset is shown in gray and encompasses values from January 2015 through Dec 2018</a:t>
            </a:r>
            <a:endParaRPr/>
          </a:p>
          <a:p>
            <a:pPr indent="-298450" lvl="0" marL="457200" rtl="0" algn="l">
              <a:spcBef>
                <a:spcPts val="0"/>
              </a:spcBef>
              <a:spcAft>
                <a:spcPts val="0"/>
              </a:spcAft>
              <a:buSzPts val="1100"/>
              <a:buChar char="●"/>
            </a:pPr>
            <a:r>
              <a:rPr lang="en"/>
              <a:t>The following is an example of how the data would be split into training and validation in order to generate our metrics and to determine the best model</a:t>
            </a:r>
            <a:endParaRPr/>
          </a:p>
          <a:p>
            <a:pPr indent="-298450" lvl="0" marL="457200" rtl="0" algn="l">
              <a:spcBef>
                <a:spcPts val="0"/>
              </a:spcBef>
              <a:spcAft>
                <a:spcPts val="0"/>
              </a:spcAft>
              <a:buSzPts val="1100"/>
              <a:buChar char="●"/>
            </a:pPr>
            <a:r>
              <a:rPr lang="en"/>
              <a:t>As an example, for the first fold - the first 1/5th of the data would be used for training and the 2nd 1/5th of the data would be used for validation.</a:t>
            </a:r>
            <a:endParaRPr/>
          </a:p>
          <a:p>
            <a:pPr indent="-298450" lvl="0" marL="457200" rtl="0" algn="l">
              <a:spcBef>
                <a:spcPts val="0"/>
              </a:spcBef>
              <a:spcAft>
                <a:spcPts val="0"/>
              </a:spcAft>
              <a:buSzPts val="1100"/>
              <a:buChar char="●"/>
            </a:pPr>
            <a:r>
              <a:rPr lang="en"/>
              <a:t>Skipping to the final fold - 4/5ths of the data is used for training and the final 1/5th is used for validation.</a:t>
            </a:r>
            <a:endParaRPr/>
          </a:p>
          <a:p>
            <a:pPr indent="-298450" lvl="0" marL="457200" rtl="0" algn="l">
              <a:spcBef>
                <a:spcPts val="0"/>
              </a:spcBef>
              <a:spcAft>
                <a:spcPts val="0"/>
              </a:spcAft>
              <a:buSzPts val="1100"/>
              <a:buChar char="●"/>
            </a:pPr>
            <a:r>
              <a:rPr lang="en"/>
              <a:t>This is all done to prevent data leakage in training on future values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1aa4e7e05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1aa4e7e05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1f3c8d7a5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1f3c8d7a5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1aa4e7e05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1aa4e7e05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05674f3e15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05674f3e15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After removing all variables that had less than 50%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1f3c8d7a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1f3c8d7a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Create a time of day variable which shows promise</a:t>
            </a:r>
            <a:endParaRPr/>
          </a:p>
          <a:p>
            <a:pPr indent="-298450" lvl="0" marL="457200" rtl="0" algn="l">
              <a:spcBef>
                <a:spcPts val="0"/>
              </a:spcBef>
              <a:spcAft>
                <a:spcPts val="0"/>
              </a:spcAft>
              <a:buSzPts val="1100"/>
              <a:buChar char="●"/>
            </a:pPr>
            <a:r>
              <a:rPr lang="en"/>
              <a:t>We see variations in Unique carrier, day of week and month</a:t>
            </a:r>
            <a:endParaRPr/>
          </a:p>
          <a:p>
            <a:pPr indent="-298450" lvl="0" marL="457200" rtl="0" algn="l">
              <a:spcBef>
                <a:spcPts val="0"/>
              </a:spcBef>
              <a:spcAft>
                <a:spcPts val="0"/>
              </a:spcAft>
              <a:buSzPts val="1100"/>
              <a:buChar char="●"/>
            </a:pPr>
            <a:r>
              <a:rPr lang="en"/>
              <a:t>Utilizing departure 15 mins or later binary, dropped canceled flights because according to our business case there’s a baseline staffing requirement for those canceled flights.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1f98782f42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1f98782f42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1f98782f42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1f98782f42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solidFill>
                  <a:schemeClr val="dk1"/>
                </a:solidFill>
              </a:rPr>
              <a:t>CAVOK</a:t>
            </a:r>
            <a:endParaRPr/>
          </a:p>
          <a:p>
            <a:pPr indent="-298450" lvl="1" marL="914400" rtl="0" algn="l">
              <a:spcBef>
                <a:spcPts val="0"/>
              </a:spcBef>
              <a:spcAft>
                <a:spcPts val="0"/>
              </a:spcAft>
              <a:buSzPts val="1100"/>
              <a:buChar char="○"/>
            </a:pPr>
            <a:r>
              <a:rPr lang="en"/>
              <a:t>Ceiling and Visibility Okay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 Title slide">
  <p:cSld name="TITLE_2">
    <p:spTree>
      <p:nvGrpSpPr>
        <p:cNvPr id="9"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0"/>
            <a:ext cx="9144003" cy="5143490"/>
          </a:xfrm>
          <a:prstGeom prst="rect">
            <a:avLst/>
          </a:prstGeom>
          <a:noFill/>
          <a:ln>
            <a:noFill/>
          </a:ln>
        </p:spPr>
      </p:pic>
      <p:sp>
        <p:nvSpPr>
          <p:cNvPr id="11" name="Google Shape;11;p2"/>
          <p:cNvSpPr txBox="1"/>
          <p:nvPr>
            <p:ph type="ctrTitle"/>
          </p:nvPr>
        </p:nvSpPr>
        <p:spPr>
          <a:xfrm>
            <a:off x="914400" y="914400"/>
            <a:ext cx="4862400" cy="12138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000"/>
              <a:buFont typeface="Open Sans ExtraBold"/>
              <a:buNone/>
              <a:defRPr sz="3000">
                <a:solidFill>
                  <a:schemeClr val="lt1"/>
                </a:solidFill>
                <a:latin typeface="Open Sans ExtraBold"/>
                <a:ea typeface="Open Sans ExtraBold"/>
                <a:cs typeface="Open Sans ExtraBold"/>
                <a:sym typeface="Open Sans ExtraBol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3">
            <a:alphaModFix/>
          </a:blip>
          <a:stretch>
            <a:fillRect/>
          </a:stretch>
        </p:blipFill>
        <p:spPr>
          <a:xfrm>
            <a:off x="914400" y="4343400"/>
            <a:ext cx="1105252" cy="393600"/>
          </a:xfrm>
          <a:prstGeom prst="rect">
            <a:avLst/>
          </a:prstGeom>
          <a:noFill/>
          <a:ln>
            <a:noFill/>
          </a:ln>
        </p:spPr>
      </p:pic>
      <p:sp>
        <p:nvSpPr>
          <p:cNvPr id="14" name="Google Shape;14;p2"/>
          <p:cNvSpPr txBox="1"/>
          <p:nvPr>
            <p:ph idx="1" type="body"/>
          </p:nvPr>
        </p:nvSpPr>
        <p:spPr>
          <a:xfrm>
            <a:off x="914400" y="2331720"/>
            <a:ext cx="4799100" cy="1213800"/>
          </a:xfrm>
          <a:prstGeom prst="rect">
            <a:avLst/>
          </a:prstGeom>
        </p:spPr>
        <p:txBody>
          <a:bodyPr anchorCtr="0" anchor="t" bIns="91425" lIns="91425" spcFirstLastPara="1" rIns="91425" wrap="square" tIns="91425">
            <a:normAutofit/>
          </a:bodyPr>
          <a:lstStyle>
            <a:lvl1pPr indent="-381000" lvl="0" marL="457200" rtl="0">
              <a:spcBef>
                <a:spcPts val="0"/>
              </a:spcBef>
              <a:spcAft>
                <a:spcPts val="0"/>
              </a:spcAft>
              <a:buClr>
                <a:schemeClr val="lt1"/>
              </a:buClr>
              <a:buSzPts val="2400"/>
              <a:buFont typeface="Open Sans"/>
              <a:buChar char="●"/>
              <a:defRPr sz="2400">
                <a:solidFill>
                  <a:schemeClr val="lt1"/>
                </a:solidFill>
                <a:latin typeface="Open Sans"/>
                <a:ea typeface="Open Sans"/>
                <a:cs typeface="Open Sans"/>
                <a:sym typeface="Open Sans"/>
              </a:defRPr>
            </a:lvl1pPr>
            <a:lvl2pPr indent="-381000" lvl="1" marL="914400" rtl="0">
              <a:spcBef>
                <a:spcPts val="0"/>
              </a:spcBef>
              <a:spcAft>
                <a:spcPts val="0"/>
              </a:spcAft>
              <a:buClr>
                <a:schemeClr val="lt1"/>
              </a:buClr>
              <a:buSzPts val="2400"/>
              <a:buFont typeface="Open Sans"/>
              <a:buChar char="○"/>
              <a:defRPr sz="2400">
                <a:solidFill>
                  <a:schemeClr val="lt1"/>
                </a:solidFill>
                <a:latin typeface="Open Sans"/>
                <a:ea typeface="Open Sans"/>
                <a:cs typeface="Open Sans"/>
                <a:sym typeface="Open Sans"/>
              </a:defRPr>
            </a:lvl2pPr>
            <a:lvl3pPr indent="-381000" lvl="2" marL="1371600" rtl="0">
              <a:spcBef>
                <a:spcPts val="0"/>
              </a:spcBef>
              <a:spcAft>
                <a:spcPts val="0"/>
              </a:spcAft>
              <a:buClr>
                <a:schemeClr val="lt1"/>
              </a:buClr>
              <a:buSzPts val="2400"/>
              <a:buFont typeface="Open Sans"/>
              <a:buChar char="■"/>
              <a:defRPr sz="2400">
                <a:solidFill>
                  <a:schemeClr val="lt1"/>
                </a:solidFill>
                <a:latin typeface="Open Sans"/>
                <a:ea typeface="Open Sans"/>
                <a:cs typeface="Open Sans"/>
                <a:sym typeface="Open Sans"/>
              </a:defRPr>
            </a:lvl3pPr>
            <a:lvl4pPr indent="-381000" lvl="3" marL="1828800" rtl="0">
              <a:spcBef>
                <a:spcPts val="0"/>
              </a:spcBef>
              <a:spcAft>
                <a:spcPts val="0"/>
              </a:spcAft>
              <a:buClr>
                <a:schemeClr val="lt1"/>
              </a:buClr>
              <a:buSzPts val="2400"/>
              <a:buFont typeface="Open Sans"/>
              <a:buChar char="●"/>
              <a:defRPr sz="2400">
                <a:solidFill>
                  <a:schemeClr val="lt1"/>
                </a:solidFill>
                <a:latin typeface="Open Sans"/>
                <a:ea typeface="Open Sans"/>
                <a:cs typeface="Open Sans"/>
                <a:sym typeface="Open Sans"/>
              </a:defRPr>
            </a:lvl4pPr>
            <a:lvl5pPr indent="-381000" lvl="4" marL="2286000" rtl="0">
              <a:spcBef>
                <a:spcPts val="0"/>
              </a:spcBef>
              <a:spcAft>
                <a:spcPts val="0"/>
              </a:spcAft>
              <a:buClr>
                <a:schemeClr val="lt1"/>
              </a:buClr>
              <a:buSzPts val="2400"/>
              <a:buFont typeface="Open Sans"/>
              <a:buChar char="○"/>
              <a:defRPr sz="2400">
                <a:solidFill>
                  <a:schemeClr val="lt1"/>
                </a:solidFill>
                <a:latin typeface="Open Sans"/>
                <a:ea typeface="Open Sans"/>
                <a:cs typeface="Open Sans"/>
                <a:sym typeface="Open Sans"/>
              </a:defRPr>
            </a:lvl5pPr>
            <a:lvl6pPr indent="-381000" lvl="5" marL="2743200" rtl="0">
              <a:spcBef>
                <a:spcPts val="0"/>
              </a:spcBef>
              <a:spcAft>
                <a:spcPts val="0"/>
              </a:spcAft>
              <a:buClr>
                <a:schemeClr val="lt1"/>
              </a:buClr>
              <a:buSzPts val="2400"/>
              <a:buFont typeface="Open Sans"/>
              <a:buChar char="■"/>
              <a:defRPr sz="2400">
                <a:solidFill>
                  <a:schemeClr val="lt1"/>
                </a:solidFill>
                <a:latin typeface="Open Sans"/>
                <a:ea typeface="Open Sans"/>
                <a:cs typeface="Open Sans"/>
                <a:sym typeface="Open Sans"/>
              </a:defRPr>
            </a:lvl6pPr>
            <a:lvl7pPr indent="-381000" lvl="6" marL="3200400" rtl="0">
              <a:spcBef>
                <a:spcPts val="0"/>
              </a:spcBef>
              <a:spcAft>
                <a:spcPts val="0"/>
              </a:spcAft>
              <a:buClr>
                <a:schemeClr val="lt1"/>
              </a:buClr>
              <a:buSzPts val="2400"/>
              <a:buFont typeface="Open Sans"/>
              <a:buChar char="●"/>
              <a:defRPr sz="2400">
                <a:solidFill>
                  <a:schemeClr val="lt1"/>
                </a:solidFill>
                <a:latin typeface="Open Sans"/>
                <a:ea typeface="Open Sans"/>
                <a:cs typeface="Open Sans"/>
                <a:sym typeface="Open Sans"/>
              </a:defRPr>
            </a:lvl7pPr>
            <a:lvl8pPr indent="-381000" lvl="7" marL="3657600" rtl="0">
              <a:spcBef>
                <a:spcPts val="0"/>
              </a:spcBef>
              <a:spcAft>
                <a:spcPts val="0"/>
              </a:spcAft>
              <a:buClr>
                <a:schemeClr val="lt1"/>
              </a:buClr>
              <a:buSzPts val="2400"/>
              <a:buFont typeface="Open Sans"/>
              <a:buChar char="○"/>
              <a:defRPr sz="2400">
                <a:solidFill>
                  <a:schemeClr val="lt1"/>
                </a:solidFill>
                <a:latin typeface="Open Sans"/>
                <a:ea typeface="Open Sans"/>
                <a:cs typeface="Open Sans"/>
                <a:sym typeface="Open Sans"/>
              </a:defRPr>
            </a:lvl8pPr>
            <a:lvl9pPr indent="-381000" lvl="8" marL="4114800" rtl="0">
              <a:spcBef>
                <a:spcPts val="0"/>
              </a:spcBef>
              <a:spcAft>
                <a:spcPts val="0"/>
              </a:spcAft>
              <a:buClr>
                <a:schemeClr val="lt1"/>
              </a:buClr>
              <a:buSzPts val="2400"/>
              <a:buFont typeface="Open Sans"/>
              <a:buChar char="■"/>
              <a:defRPr sz="2400">
                <a:solidFill>
                  <a:schemeClr val="lt1"/>
                </a:solidFill>
                <a:latin typeface="Open Sans"/>
                <a:ea typeface="Open Sans"/>
                <a:cs typeface="Open Sans"/>
                <a:sym typeface="Open Sans"/>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Quote">
  <p:cSld name="SECTION_TITLE_AND_DESCRIPTION_1_1_1">
    <p:spTree>
      <p:nvGrpSpPr>
        <p:cNvPr id="58" name="Shape 58"/>
        <p:cNvGrpSpPr/>
        <p:nvPr/>
      </p:nvGrpSpPr>
      <p:grpSpPr>
        <a:xfrm>
          <a:off x="0" y="0"/>
          <a:ext cx="0" cy="0"/>
          <a:chOff x="0" y="0"/>
          <a:chExt cx="0" cy="0"/>
        </a:xfrm>
      </p:grpSpPr>
      <p:pic>
        <p:nvPicPr>
          <p:cNvPr id="59" name="Google Shape;59;p11"/>
          <p:cNvPicPr preferRelativeResize="0"/>
          <p:nvPr/>
        </p:nvPicPr>
        <p:blipFill>
          <a:blip r:embed="rId2">
            <a:alphaModFix/>
          </a:blip>
          <a:stretch>
            <a:fillRect/>
          </a:stretch>
        </p:blipFill>
        <p:spPr>
          <a:xfrm>
            <a:off x="0" y="0"/>
            <a:ext cx="9143946" cy="5143499"/>
          </a:xfrm>
          <a:prstGeom prst="rect">
            <a:avLst/>
          </a:prstGeom>
          <a:noFill/>
          <a:ln>
            <a:noFill/>
          </a:ln>
        </p:spPr>
      </p:pic>
      <p:sp>
        <p:nvSpPr>
          <p:cNvPr id="60" name="Google Shape;60;p11"/>
          <p:cNvSpPr txBox="1"/>
          <p:nvPr>
            <p:ph type="title"/>
          </p:nvPr>
        </p:nvSpPr>
        <p:spPr>
          <a:xfrm>
            <a:off x="914400" y="914400"/>
            <a:ext cx="4294200" cy="2511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400"/>
              <a:buFont typeface="Open Sans ExtraBold"/>
              <a:buNone/>
              <a:defRPr sz="2400">
                <a:solidFill>
                  <a:schemeClr val="lt1"/>
                </a:solidFill>
                <a:latin typeface="Open Sans ExtraBold"/>
                <a:ea typeface="Open Sans ExtraBold"/>
                <a:cs typeface="Open Sans ExtraBold"/>
                <a:sym typeface="Open Sans ExtraBold"/>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1" name="Google Shape;61;p11"/>
          <p:cNvSpPr txBox="1"/>
          <p:nvPr>
            <p:ph idx="1" type="subTitle"/>
          </p:nvPr>
        </p:nvSpPr>
        <p:spPr>
          <a:xfrm>
            <a:off x="914400" y="3657600"/>
            <a:ext cx="5233200" cy="8343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Font typeface="Open Sans"/>
              <a:buNone/>
              <a:defRPr sz="2100">
                <a:solidFill>
                  <a:schemeClr val="lt1"/>
                </a:solidFill>
                <a:latin typeface="Open Sans"/>
                <a:ea typeface="Open Sans"/>
                <a:cs typeface="Open Sans"/>
                <a:sym typeface="Open Sans"/>
              </a:defRPr>
            </a:lvl1pPr>
            <a:lvl2pPr lvl="1" rtl="0">
              <a:lnSpc>
                <a:spcPct val="100000"/>
              </a:lnSpc>
              <a:spcBef>
                <a:spcPts val="0"/>
              </a:spcBef>
              <a:spcAft>
                <a:spcPts val="0"/>
              </a:spcAft>
              <a:buClr>
                <a:srgbClr val="1A3561"/>
              </a:buClr>
              <a:buSzPts val="2100"/>
              <a:buFont typeface="Open Sans"/>
              <a:buNone/>
              <a:defRPr sz="2100">
                <a:solidFill>
                  <a:srgbClr val="1A3561"/>
                </a:solidFill>
                <a:latin typeface="Open Sans"/>
                <a:ea typeface="Open Sans"/>
                <a:cs typeface="Open Sans"/>
                <a:sym typeface="Open Sans"/>
              </a:defRPr>
            </a:lvl2pPr>
            <a:lvl3pPr lvl="2" rtl="0">
              <a:lnSpc>
                <a:spcPct val="100000"/>
              </a:lnSpc>
              <a:spcBef>
                <a:spcPts val="0"/>
              </a:spcBef>
              <a:spcAft>
                <a:spcPts val="0"/>
              </a:spcAft>
              <a:buClr>
                <a:srgbClr val="1A3561"/>
              </a:buClr>
              <a:buSzPts val="2100"/>
              <a:buFont typeface="Open Sans"/>
              <a:buNone/>
              <a:defRPr sz="2100">
                <a:solidFill>
                  <a:srgbClr val="1A3561"/>
                </a:solidFill>
                <a:latin typeface="Open Sans"/>
                <a:ea typeface="Open Sans"/>
                <a:cs typeface="Open Sans"/>
                <a:sym typeface="Open Sans"/>
              </a:defRPr>
            </a:lvl3pPr>
            <a:lvl4pPr lvl="3" rtl="0">
              <a:lnSpc>
                <a:spcPct val="100000"/>
              </a:lnSpc>
              <a:spcBef>
                <a:spcPts val="0"/>
              </a:spcBef>
              <a:spcAft>
                <a:spcPts val="0"/>
              </a:spcAft>
              <a:buClr>
                <a:srgbClr val="1A3561"/>
              </a:buClr>
              <a:buSzPts val="2100"/>
              <a:buFont typeface="Open Sans"/>
              <a:buNone/>
              <a:defRPr sz="2100">
                <a:solidFill>
                  <a:srgbClr val="1A3561"/>
                </a:solidFill>
                <a:latin typeface="Open Sans"/>
                <a:ea typeface="Open Sans"/>
                <a:cs typeface="Open Sans"/>
                <a:sym typeface="Open Sans"/>
              </a:defRPr>
            </a:lvl4pPr>
            <a:lvl5pPr lvl="4" rtl="0">
              <a:lnSpc>
                <a:spcPct val="100000"/>
              </a:lnSpc>
              <a:spcBef>
                <a:spcPts val="0"/>
              </a:spcBef>
              <a:spcAft>
                <a:spcPts val="0"/>
              </a:spcAft>
              <a:buClr>
                <a:srgbClr val="1A3561"/>
              </a:buClr>
              <a:buSzPts val="2100"/>
              <a:buFont typeface="Open Sans"/>
              <a:buNone/>
              <a:defRPr sz="2100">
                <a:solidFill>
                  <a:srgbClr val="1A3561"/>
                </a:solidFill>
                <a:latin typeface="Open Sans"/>
                <a:ea typeface="Open Sans"/>
                <a:cs typeface="Open Sans"/>
                <a:sym typeface="Open Sans"/>
              </a:defRPr>
            </a:lvl5pPr>
            <a:lvl6pPr lvl="5" rtl="0">
              <a:lnSpc>
                <a:spcPct val="100000"/>
              </a:lnSpc>
              <a:spcBef>
                <a:spcPts val="0"/>
              </a:spcBef>
              <a:spcAft>
                <a:spcPts val="0"/>
              </a:spcAft>
              <a:buClr>
                <a:srgbClr val="1A3561"/>
              </a:buClr>
              <a:buSzPts val="2100"/>
              <a:buFont typeface="Open Sans"/>
              <a:buNone/>
              <a:defRPr sz="2100">
                <a:solidFill>
                  <a:srgbClr val="1A3561"/>
                </a:solidFill>
                <a:latin typeface="Open Sans"/>
                <a:ea typeface="Open Sans"/>
                <a:cs typeface="Open Sans"/>
                <a:sym typeface="Open Sans"/>
              </a:defRPr>
            </a:lvl6pPr>
            <a:lvl7pPr lvl="6" rtl="0">
              <a:lnSpc>
                <a:spcPct val="100000"/>
              </a:lnSpc>
              <a:spcBef>
                <a:spcPts val="0"/>
              </a:spcBef>
              <a:spcAft>
                <a:spcPts val="0"/>
              </a:spcAft>
              <a:buClr>
                <a:srgbClr val="1A3561"/>
              </a:buClr>
              <a:buSzPts val="2100"/>
              <a:buFont typeface="Open Sans"/>
              <a:buNone/>
              <a:defRPr sz="2100">
                <a:solidFill>
                  <a:srgbClr val="1A3561"/>
                </a:solidFill>
                <a:latin typeface="Open Sans"/>
                <a:ea typeface="Open Sans"/>
                <a:cs typeface="Open Sans"/>
                <a:sym typeface="Open Sans"/>
              </a:defRPr>
            </a:lvl7pPr>
            <a:lvl8pPr lvl="7" rtl="0">
              <a:lnSpc>
                <a:spcPct val="100000"/>
              </a:lnSpc>
              <a:spcBef>
                <a:spcPts val="0"/>
              </a:spcBef>
              <a:spcAft>
                <a:spcPts val="0"/>
              </a:spcAft>
              <a:buClr>
                <a:srgbClr val="1A3561"/>
              </a:buClr>
              <a:buSzPts val="2100"/>
              <a:buFont typeface="Open Sans"/>
              <a:buNone/>
              <a:defRPr sz="2100">
                <a:solidFill>
                  <a:srgbClr val="1A3561"/>
                </a:solidFill>
                <a:latin typeface="Open Sans"/>
                <a:ea typeface="Open Sans"/>
                <a:cs typeface="Open Sans"/>
                <a:sym typeface="Open Sans"/>
              </a:defRPr>
            </a:lvl8pPr>
            <a:lvl9pPr lvl="8" rtl="0">
              <a:lnSpc>
                <a:spcPct val="100000"/>
              </a:lnSpc>
              <a:spcBef>
                <a:spcPts val="0"/>
              </a:spcBef>
              <a:spcAft>
                <a:spcPts val="0"/>
              </a:spcAft>
              <a:buClr>
                <a:srgbClr val="1A3561"/>
              </a:buClr>
              <a:buSzPts val="2100"/>
              <a:buFont typeface="Open Sans"/>
              <a:buNone/>
              <a:defRPr sz="2100">
                <a:solidFill>
                  <a:srgbClr val="1A3561"/>
                </a:solidFill>
                <a:latin typeface="Open Sans"/>
                <a:ea typeface="Open Sans"/>
                <a:cs typeface="Open Sans"/>
                <a:sym typeface="Open Sans"/>
              </a:defRPr>
            </a:lvl9pPr>
          </a:lstStyle>
          <a:p/>
        </p:txBody>
      </p:sp>
      <p:sp>
        <p:nvSpPr>
          <p:cNvPr id="62" name="Google Shape;6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Photo and Caption">
  <p:cSld name="CAPTION_ONLY_1">
    <p:spTree>
      <p:nvGrpSpPr>
        <p:cNvPr id="63" name="Shape 63"/>
        <p:cNvGrpSpPr/>
        <p:nvPr/>
      </p:nvGrpSpPr>
      <p:grpSpPr>
        <a:xfrm>
          <a:off x="0" y="0"/>
          <a:ext cx="0" cy="0"/>
          <a:chOff x="0" y="0"/>
          <a:chExt cx="0" cy="0"/>
        </a:xfrm>
      </p:grpSpPr>
      <p:sp>
        <p:nvSpPr>
          <p:cNvPr id="64" name="Google Shape;64;p12"/>
          <p:cNvSpPr txBox="1"/>
          <p:nvPr>
            <p:ph idx="1" type="body"/>
          </p:nvPr>
        </p:nvSpPr>
        <p:spPr>
          <a:xfrm>
            <a:off x="914400" y="914400"/>
            <a:ext cx="2928300" cy="3406500"/>
          </a:xfrm>
          <a:prstGeom prst="rect">
            <a:avLst/>
          </a:prstGeom>
        </p:spPr>
        <p:txBody>
          <a:bodyPr anchorCtr="0" anchor="t" bIns="91425" lIns="91425" spcFirstLastPara="1" rIns="91425" wrap="square" tIns="91425">
            <a:normAutofit/>
          </a:bodyPr>
          <a:lstStyle>
            <a:lvl1pPr indent="-228600" lvl="0" marL="457200" rtl="0">
              <a:lnSpc>
                <a:spcPct val="100000"/>
              </a:lnSpc>
              <a:spcBef>
                <a:spcPts val="0"/>
              </a:spcBef>
              <a:spcAft>
                <a:spcPts val="0"/>
              </a:spcAft>
              <a:buClr>
                <a:srgbClr val="1A3561"/>
              </a:buClr>
              <a:buSzPts val="1800"/>
              <a:buFont typeface="Open Sans SemiBold"/>
              <a:buNone/>
              <a:defRPr>
                <a:solidFill>
                  <a:srgbClr val="1A3561"/>
                </a:solidFill>
                <a:latin typeface="Open Sans SemiBold"/>
                <a:ea typeface="Open Sans SemiBold"/>
                <a:cs typeface="Open Sans SemiBold"/>
                <a:sym typeface="Open Sans SemiBold"/>
              </a:defRPr>
            </a:lvl1pPr>
          </a:lstStyle>
          <a:p/>
        </p:txBody>
      </p:sp>
      <p:sp>
        <p:nvSpPr>
          <p:cNvPr id="65" name="Google Shape;65;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12"/>
          <p:cNvSpPr/>
          <p:nvPr>
            <p:ph idx="2" type="pic"/>
          </p:nvPr>
        </p:nvSpPr>
        <p:spPr>
          <a:xfrm>
            <a:off x="4343400" y="914400"/>
            <a:ext cx="4800600" cy="3406500"/>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Big Number">
  <p:cSld name="BIG_NUMBER_1">
    <p:spTree>
      <p:nvGrpSpPr>
        <p:cNvPr id="67" name="Shape 67"/>
        <p:cNvGrpSpPr/>
        <p:nvPr/>
      </p:nvGrpSpPr>
      <p:grpSpPr>
        <a:xfrm>
          <a:off x="0" y="0"/>
          <a:ext cx="0" cy="0"/>
          <a:chOff x="0" y="0"/>
          <a:chExt cx="0" cy="0"/>
        </a:xfrm>
      </p:grpSpPr>
      <p:pic>
        <p:nvPicPr>
          <p:cNvPr id="68" name="Google Shape;68;p13"/>
          <p:cNvPicPr preferRelativeResize="0"/>
          <p:nvPr/>
        </p:nvPicPr>
        <p:blipFill>
          <a:blip r:embed="rId2">
            <a:alphaModFix/>
          </a:blip>
          <a:stretch>
            <a:fillRect/>
          </a:stretch>
        </p:blipFill>
        <p:spPr>
          <a:xfrm>
            <a:off x="0" y="0"/>
            <a:ext cx="9144003" cy="5143501"/>
          </a:xfrm>
          <a:prstGeom prst="rect">
            <a:avLst/>
          </a:prstGeom>
          <a:noFill/>
          <a:ln>
            <a:noFill/>
          </a:ln>
        </p:spPr>
      </p:pic>
      <p:sp>
        <p:nvSpPr>
          <p:cNvPr id="69" name="Google Shape;69;p13"/>
          <p:cNvSpPr txBox="1"/>
          <p:nvPr>
            <p:ph hasCustomPrompt="1" type="title"/>
          </p:nvPr>
        </p:nvSpPr>
        <p:spPr>
          <a:xfrm>
            <a:off x="914400" y="914400"/>
            <a:ext cx="2802000" cy="11460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1A3561"/>
              </a:buClr>
              <a:buSzPts val="7200"/>
              <a:buFont typeface="Open Sans ExtraBold"/>
              <a:buNone/>
              <a:defRPr sz="7200">
                <a:solidFill>
                  <a:srgbClr val="1A3561"/>
                </a:solidFill>
                <a:latin typeface="Open Sans ExtraBold"/>
                <a:ea typeface="Open Sans ExtraBold"/>
                <a:cs typeface="Open Sans ExtraBold"/>
                <a:sym typeface="Open Sans ExtraBold"/>
              </a:defRPr>
            </a:lvl1pPr>
            <a:lvl2pPr lvl="1" rtl="0">
              <a:spcBef>
                <a:spcPts val="0"/>
              </a:spcBef>
              <a:spcAft>
                <a:spcPts val="0"/>
              </a:spcAft>
              <a:buSzPts val="7200"/>
              <a:buFont typeface="Open Sans ExtraBold"/>
              <a:buNone/>
              <a:defRPr sz="7200">
                <a:latin typeface="Open Sans ExtraBold"/>
                <a:ea typeface="Open Sans ExtraBold"/>
                <a:cs typeface="Open Sans ExtraBold"/>
                <a:sym typeface="Open Sans ExtraBold"/>
              </a:defRPr>
            </a:lvl2pPr>
            <a:lvl3pPr lvl="2" rtl="0">
              <a:spcBef>
                <a:spcPts val="0"/>
              </a:spcBef>
              <a:spcAft>
                <a:spcPts val="0"/>
              </a:spcAft>
              <a:buSzPts val="7200"/>
              <a:buFont typeface="Open Sans ExtraBold"/>
              <a:buNone/>
              <a:defRPr sz="7200">
                <a:latin typeface="Open Sans ExtraBold"/>
                <a:ea typeface="Open Sans ExtraBold"/>
                <a:cs typeface="Open Sans ExtraBold"/>
                <a:sym typeface="Open Sans ExtraBold"/>
              </a:defRPr>
            </a:lvl3pPr>
            <a:lvl4pPr lvl="3" rtl="0">
              <a:spcBef>
                <a:spcPts val="0"/>
              </a:spcBef>
              <a:spcAft>
                <a:spcPts val="0"/>
              </a:spcAft>
              <a:buSzPts val="7200"/>
              <a:buFont typeface="Open Sans ExtraBold"/>
              <a:buNone/>
              <a:defRPr sz="7200">
                <a:latin typeface="Open Sans ExtraBold"/>
                <a:ea typeface="Open Sans ExtraBold"/>
                <a:cs typeface="Open Sans ExtraBold"/>
                <a:sym typeface="Open Sans ExtraBold"/>
              </a:defRPr>
            </a:lvl4pPr>
            <a:lvl5pPr lvl="4" rtl="0">
              <a:spcBef>
                <a:spcPts val="0"/>
              </a:spcBef>
              <a:spcAft>
                <a:spcPts val="0"/>
              </a:spcAft>
              <a:buSzPts val="7200"/>
              <a:buFont typeface="Open Sans ExtraBold"/>
              <a:buNone/>
              <a:defRPr sz="7200">
                <a:latin typeface="Open Sans ExtraBold"/>
                <a:ea typeface="Open Sans ExtraBold"/>
                <a:cs typeface="Open Sans ExtraBold"/>
                <a:sym typeface="Open Sans ExtraBold"/>
              </a:defRPr>
            </a:lvl5pPr>
            <a:lvl6pPr lvl="5" rtl="0">
              <a:spcBef>
                <a:spcPts val="0"/>
              </a:spcBef>
              <a:spcAft>
                <a:spcPts val="0"/>
              </a:spcAft>
              <a:buSzPts val="7200"/>
              <a:buFont typeface="Open Sans ExtraBold"/>
              <a:buNone/>
              <a:defRPr sz="7200">
                <a:latin typeface="Open Sans ExtraBold"/>
                <a:ea typeface="Open Sans ExtraBold"/>
                <a:cs typeface="Open Sans ExtraBold"/>
                <a:sym typeface="Open Sans ExtraBold"/>
              </a:defRPr>
            </a:lvl6pPr>
            <a:lvl7pPr lvl="6" rtl="0">
              <a:spcBef>
                <a:spcPts val="0"/>
              </a:spcBef>
              <a:spcAft>
                <a:spcPts val="0"/>
              </a:spcAft>
              <a:buSzPts val="7200"/>
              <a:buFont typeface="Open Sans ExtraBold"/>
              <a:buNone/>
              <a:defRPr sz="7200">
                <a:latin typeface="Open Sans ExtraBold"/>
                <a:ea typeface="Open Sans ExtraBold"/>
                <a:cs typeface="Open Sans ExtraBold"/>
                <a:sym typeface="Open Sans ExtraBold"/>
              </a:defRPr>
            </a:lvl7pPr>
            <a:lvl8pPr lvl="7" rtl="0">
              <a:spcBef>
                <a:spcPts val="0"/>
              </a:spcBef>
              <a:spcAft>
                <a:spcPts val="0"/>
              </a:spcAft>
              <a:buSzPts val="7200"/>
              <a:buFont typeface="Open Sans ExtraBold"/>
              <a:buNone/>
              <a:defRPr sz="7200">
                <a:latin typeface="Open Sans ExtraBold"/>
                <a:ea typeface="Open Sans ExtraBold"/>
                <a:cs typeface="Open Sans ExtraBold"/>
                <a:sym typeface="Open Sans ExtraBold"/>
              </a:defRPr>
            </a:lvl8pPr>
            <a:lvl9pPr lvl="8" rtl="0">
              <a:spcBef>
                <a:spcPts val="0"/>
              </a:spcBef>
              <a:spcAft>
                <a:spcPts val="0"/>
              </a:spcAft>
              <a:buSzPts val="7200"/>
              <a:buFont typeface="Open Sans ExtraBold"/>
              <a:buNone/>
              <a:defRPr sz="7200">
                <a:latin typeface="Open Sans ExtraBold"/>
                <a:ea typeface="Open Sans ExtraBold"/>
                <a:cs typeface="Open Sans ExtraBold"/>
                <a:sym typeface="Open Sans ExtraBold"/>
              </a:defRPr>
            </a:lvl9pPr>
          </a:lstStyle>
          <a:p>
            <a:r>
              <a:t>xx%</a:t>
            </a:r>
          </a:p>
        </p:txBody>
      </p:sp>
      <p:sp>
        <p:nvSpPr>
          <p:cNvPr id="70" name="Google Shape;70;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1" name="Google Shape;71;p13"/>
          <p:cNvSpPr txBox="1"/>
          <p:nvPr>
            <p:ph hasCustomPrompt="1" idx="2" type="title"/>
          </p:nvPr>
        </p:nvSpPr>
        <p:spPr>
          <a:xfrm>
            <a:off x="5486400" y="914400"/>
            <a:ext cx="2802000" cy="11460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1A3561"/>
              </a:buClr>
              <a:buSzPts val="7200"/>
              <a:buFont typeface="Open Sans ExtraBold"/>
              <a:buNone/>
              <a:defRPr sz="7200">
                <a:solidFill>
                  <a:srgbClr val="1A3561"/>
                </a:solidFill>
                <a:latin typeface="Open Sans ExtraBold"/>
                <a:ea typeface="Open Sans ExtraBold"/>
                <a:cs typeface="Open Sans ExtraBold"/>
                <a:sym typeface="Open Sans ExtraBold"/>
              </a:defRPr>
            </a:lvl1pPr>
            <a:lvl2pPr lvl="1" rtl="0">
              <a:spcBef>
                <a:spcPts val="0"/>
              </a:spcBef>
              <a:spcAft>
                <a:spcPts val="0"/>
              </a:spcAft>
              <a:buSzPts val="7200"/>
              <a:buFont typeface="Open Sans ExtraBold"/>
              <a:buNone/>
              <a:defRPr sz="7200">
                <a:latin typeface="Open Sans ExtraBold"/>
                <a:ea typeface="Open Sans ExtraBold"/>
                <a:cs typeface="Open Sans ExtraBold"/>
                <a:sym typeface="Open Sans ExtraBold"/>
              </a:defRPr>
            </a:lvl2pPr>
            <a:lvl3pPr lvl="2" rtl="0">
              <a:spcBef>
                <a:spcPts val="0"/>
              </a:spcBef>
              <a:spcAft>
                <a:spcPts val="0"/>
              </a:spcAft>
              <a:buSzPts val="7200"/>
              <a:buFont typeface="Open Sans ExtraBold"/>
              <a:buNone/>
              <a:defRPr sz="7200">
                <a:latin typeface="Open Sans ExtraBold"/>
                <a:ea typeface="Open Sans ExtraBold"/>
                <a:cs typeface="Open Sans ExtraBold"/>
                <a:sym typeface="Open Sans ExtraBold"/>
              </a:defRPr>
            </a:lvl3pPr>
            <a:lvl4pPr lvl="3" rtl="0">
              <a:spcBef>
                <a:spcPts val="0"/>
              </a:spcBef>
              <a:spcAft>
                <a:spcPts val="0"/>
              </a:spcAft>
              <a:buSzPts val="7200"/>
              <a:buFont typeface="Open Sans ExtraBold"/>
              <a:buNone/>
              <a:defRPr sz="7200">
                <a:latin typeface="Open Sans ExtraBold"/>
                <a:ea typeface="Open Sans ExtraBold"/>
                <a:cs typeface="Open Sans ExtraBold"/>
                <a:sym typeface="Open Sans ExtraBold"/>
              </a:defRPr>
            </a:lvl4pPr>
            <a:lvl5pPr lvl="4" rtl="0">
              <a:spcBef>
                <a:spcPts val="0"/>
              </a:spcBef>
              <a:spcAft>
                <a:spcPts val="0"/>
              </a:spcAft>
              <a:buSzPts val="7200"/>
              <a:buFont typeface="Open Sans ExtraBold"/>
              <a:buNone/>
              <a:defRPr sz="7200">
                <a:latin typeface="Open Sans ExtraBold"/>
                <a:ea typeface="Open Sans ExtraBold"/>
                <a:cs typeface="Open Sans ExtraBold"/>
                <a:sym typeface="Open Sans ExtraBold"/>
              </a:defRPr>
            </a:lvl5pPr>
            <a:lvl6pPr lvl="5" rtl="0">
              <a:spcBef>
                <a:spcPts val="0"/>
              </a:spcBef>
              <a:spcAft>
                <a:spcPts val="0"/>
              </a:spcAft>
              <a:buSzPts val="7200"/>
              <a:buFont typeface="Open Sans ExtraBold"/>
              <a:buNone/>
              <a:defRPr sz="7200">
                <a:latin typeface="Open Sans ExtraBold"/>
                <a:ea typeface="Open Sans ExtraBold"/>
                <a:cs typeface="Open Sans ExtraBold"/>
                <a:sym typeface="Open Sans ExtraBold"/>
              </a:defRPr>
            </a:lvl6pPr>
            <a:lvl7pPr lvl="6" rtl="0">
              <a:spcBef>
                <a:spcPts val="0"/>
              </a:spcBef>
              <a:spcAft>
                <a:spcPts val="0"/>
              </a:spcAft>
              <a:buSzPts val="7200"/>
              <a:buFont typeface="Open Sans ExtraBold"/>
              <a:buNone/>
              <a:defRPr sz="7200">
                <a:latin typeface="Open Sans ExtraBold"/>
                <a:ea typeface="Open Sans ExtraBold"/>
                <a:cs typeface="Open Sans ExtraBold"/>
                <a:sym typeface="Open Sans ExtraBold"/>
              </a:defRPr>
            </a:lvl7pPr>
            <a:lvl8pPr lvl="7" rtl="0">
              <a:spcBef>
                <a:spcPts val="0"/>
              </a:spcBef>
              <a:spcAft>
                <a:spcPts val="0"/>
              </a:spcAft>
              <a:buSzPts val="7200"/>
              <a:buFont typeface="Open Sans ExtraBold"/>
              <a:buNone/>
              <a:defRPr sz="7200">
                <a:latin typeface="Open Sans ExtraBold"/>
                <a:ea typeface="Open Sans ExtraBold"/>
                <a:cs typeface="Open Sans ExtraBold"/>
                <a:sym typeface="Open Sans ExtraBold"/>
              </a:defRPr>
            </a:lvl8pPr>
            <a:lvl9pPr lvl="8" rtl="0">
              <a:spcBef>
                <a:spcPts val="0"/>
              </a:spcBef>
              <a:spcAft>
                <a:spcPts val="0"/>
              </a:spcAft>
              <a:buSzPts val="7200"/>
              <a:buFont typeface="Open Sans ExtraBold"/>
              <a:buNone/>
              <a:defRPr sz="7200">
                <a:latin typeface="Open Sans ExtraBold"/>
                <a:ea typeface="Open Sans ExtraBold"/>
                <a:cs typeface="Open Sans ExtraBold"/>
                <a:sym typeface="Open Sans ExtraBold"/>
              </a:defRPr>
            </a:lvl9pPr>
          </a:lstStyle>
          <a:p>
            <a:r>
              <a:t>xx%</a:t>
            </a:r>
          </a:p>
        </p:txBody>
      </p:sp>
      <p:sp>
        <p:nvSpPr>
          <p:cNvPr id="72" name="Google Shape;72;p13"/>
          <p:cNvSpPr txBox="1"/>
          <p:nvPr>
            <p:ph idx="1" type="body"/>
          </p:nvPr>
        </p:nvSpPr>
        <p:spPr>
          <a:xfrm>
            <a:off x="914400" y="2286000"/>
            <a:ext cx="2802000" cy="2225400"/>
          </a:xfrm>
          <a:prstGeom prst="rect">
            <a:avLst/>
          </a:prstGeom>
        </p:spPr>
        <p:txBody>
          <a:bodyPr anchorCtr="0" anchor="t" bIns="91425" lIns="91425" spcFirstLastPara="1" rIns="91425" wrap="square" tIns="91425">
            <a:normAutofit/>
          </a:bodyPr>
          <a:lstStyle>
            <a:lvl1pPr indent="-355600" lvl="0" marL="457200"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1pPr>
            <a:lvl2pPr indent="-355600" lvl="1" marL="914400"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2pPr>
            <a:lvl3pPr indent="-355600" lvl="2" marL="1371600"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3pPr>
            <a:lvl4pPr indent="-355600" lvl="3" marL="1828800"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4pPr>
            <a:lvl5pPr indent="-355600" lvl="4" marL="2286000"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5pPr>
            <a:lvl6pPr indent="-355600" lvl="5" marL="2743200"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6pPr>
            <a:lvl7pPr indent="-355600" lvl="6" marL="3200400"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7pPr>
            <a:lvl8pPr indent="-355600" lvl="7" marL="3657600"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8pPr>
            <a:lvl9pPr indent="-355600" lvl="8" marL="4114800"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9pPr>
          </a:lstStyle>
          <a:p/>
        </p:txBody>
      </p:sp>
      <p:sp>
        <p:nvSpPr>
          <p:cNvPr id="73" name="Google Shape;73;p13"/>
          <p:cNvSpPr txBox="1"/>
          <p:nvPr>
            <p:ph idx="3" type="body"/>
          </p:nvPr>
        </p:nvSpPr>
        <p:spPr>
          <a:xfrm>
            <a:off x="5486400" y="2286000"/>
            <a:ext cx="2802000" cy="2225400"/>
          </a:xfrm>
          <a:prstGeom prst="rect">
            <a:avLst/>
          </a:prstGeom>
        </p:spPr>
        <p:txBody>
          <a:bodyPr anchorCtr="0" anchor="t" bIns="91425" lIns="91425" spcFirstLastPara="1" rIns="91425" wrap="square" tIns="91425">
            <a:normAutofit/>
          </a:bodyPr>
          <a:lstStyle>
            <a:lvl1pPr indent="-355600" lvl="0" marL="457200"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1pPr>
            <a:lvl2pPr indent="-355600" lvl="1" marL="914400"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2pPr>
            <a:lvl3pPr indent="-355600" lvl="2" marL="1371600"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3pPr>
            <a:lvl4pPr indent="-355600" lvl="3" marL="1828800"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4pPr>
            <a:lvl5pPr indent="-355600" lvl="4" marL="2286000"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5pPr>
            <a:lvl6pPr indent="-355600" lvl="5" marL="2743200"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6pPr>
            <a:lvl7pPr indent="-355600" lvl="6" marL="3200400"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7pPr>
            <a:lvl8pPr indent="-355600" lvl="7" marL="3657600"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8pPr>
            <a:lvl9pPr indent="-355600" lvl="8" marL="4114800"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Two Presenters">
  <p:cSld name="BIG_NUMBER_1_1">
    <p:spTree>
      <p:nvGrpSpPr>
        <p:cNvPr id="74" name="Shape 74"/>
        <p:cNvGrpSpPr/>
        <p:nvPr/>
      </p:nvGrpSpPr>
      <p:grpSpPr>
        <a:xfrm>
          <a:off x="0" y="0"/>
          <a:ext cx="0" cy="0"/>
          <a:chOff x="0" y="0"/>
          <a:chExt cx="0" cy="0"/>
        </a:xfrm>
      </p:grpSpPr>
      <p:sp>
        <p:nvSpPr>
          <p:cNvPr id="75" name="Google Shape;75;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6" name="Google Shape;76;p14"/>
          <p:cNvSpPr txBox="1"/>
          <p:nvPr>
            <p:ph idx="1" type="body"/>
          </p:nvPr>
        </p:nvSpPr>
        <p:spPr>
          <a:xfrm>
            <a:off x="914400" y="3657600"/>
            <a:ext cx="2662200" cy="1056600"/>
          </a:xfrm>
          <a:prstGeom prst="rect">
            <a:avLst/>
          </a:prstGeom>
        </p:spPr>
        <p:txBody>
          <a:bodyPr anchorCtr="0" anchor="t" bIns="91425" lIns="91425" spcFirstLastPara="1" rIns="91425" wrap="square" tIns="91425">
            <a:normAutofit/>
          </a:bodyPr>
          <a:lstStyle>
            <a:lvl1pPr indent="-330200" lvl="0" marL="457200" rtl="0" algn="ctr">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1pPr>
            <a:lvl2pPr indent="-330200" lvl="1" marL="914400" rtl="0" algn="ctr">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2pPr>
            <a:lvl3pPr indent="-330200" lvl="2" marL="1371600" rtl="0" algn="ctr">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3pPr>
            <a:lvl4pPr indent="-330200" lvl="3" marL="1828800" rtl="0" algn="ctr">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4pPr>
            <a:lvl5pPr indent="-330200" lvl="4" marL="2286000" rtl="0" algn="ctr">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5pPr>
            <a:lvl6pPr indent="-330200" lvl="5" marL="2743200" rtl="0" algn="ctr">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6pPr>
            <a:lvl7pPr indent="-330200" lvl="6" marL="3200400" rtl="0" algn="ctr">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7pPr>
            <a:lvl8pPr indent="-330200" lvl="7" marL="3657600" rtl="0" algn="ctr">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8pPr>
            <a:lvl9pPr indent="-330200" lvl="8" marL="4114800" rtl="0" algn="ctr">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9pPr>
          </a:lstStyle>
          <a:p/>
        </p:txBody>
      </p:sp>
      <p:sp>
        <p:nvSpPr>
          <p:cNvPr id="77" name="Google Shape;77;p14"/>
          <p:cNvSpPr txBox="1"/>
          <p:nvPr>
            <p:ph type="title"/>
          </p:nvPr>
        </p:nvSpPr>
        <p:spPr>
          <a:xfrm>
            <a:off x="914400" y="2743200"/>
            <a:ext cx="2662200" cy="798600"/>
          </a:xfrm>
          <a:prstGeom prst="rect">
            <a:avLst/>
          </a:prstGeom>
        </p:spPr>
        <p:txBody>
          <a:bodyPr anchorCtr="0" anchor="t" bIns="91425" lIns="91425" spcFirstLastPara="1" rIns="91425" wrap="square" tIns="91425">
            <a:normAutofit/>
          </a:bodyPr>
          <a:lstStyle>
            <a:lvl1pPr lvl="0" algn="ctr">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1pPr>
            <a:lvl2pPr lvl="1">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2pPr>
            <a:lvl3pPr lvl="2">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3pPr>
            <a:lvl4pPr lvl="3">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4pPr>
            <a:lvl5pPr lvl="4">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5pPr>
            <a:lvl6pPr lvl="5">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6pPr>
            <a:lvl7pPr lvl="6">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7pPr>
            <a:lvl8pPr lvl="7">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8pPr>
            <a:lvl9pPr lvl="8">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9pPr>
          </a:lstStyle>
          <a:p/>
        </p:txBody>
      </p:sp>
      <p:sp>
        <p:nvSpPr>
          <p:cNvPr id="78" name="Google Shape;78;p14"/>
          <p:cNvSpPr txBox="1"/>
          <p:nvPr>
            <p:ph idx="2" type="body"/>
          </p:nvPr>
        </p:nvSpPr>
        <p:spPr>
          <a:xfrm>
            <a:off x="5486400" y="3657600"/>
            <a:ext cx="2662200" cy="1056600"/>
          </a:xfrm>
          <a:prstGeom prst="rect">
            <a:avLst/>
          </a:prstGeom>
        </p:spPr>
        <p:txBody>
          <a:bodyPr anchorCtr="0" anchor="t" bIns="91425" lIns="91425" spcFirstLastPara="1" rIns="91425" wrap="square" tIns="91425">
            <a:normAutofit/>
          </a:bodyPr>
          <a:lstStyle>
            <a:lvl1pPr indent="-330200" lvl="0" marL="457200" rtl="0" algn="ctr">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1pPr>
            <a:lvl2pPr indent="-330200" lvl="1" marL="914400" rtl="0" algn="ctr">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2pPr>
            <a:lvl3pPr indent="-330200" lvl="2" marL="1371600" rtl="0" algn="ctr">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3pPr>
            <a:lvl4pPr indent="-330200" lvl="3" marL="1828800" rtl="0" algn="ctr">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4pPr>
            <a:lvl5pPr indent="-330200" lvl="4" marL="2286000" rtl="0" algn="ctr">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5pPr>
            <a:lvl6pPr indent="-330200" lvl="5" marL="2743200" rtl="0" algn="ctr">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6pPr>
            <a:lvl7pPr indent="-330200" lvl="6" marL="3200400" rtl="0" algn="ctr">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7pPr>
            <a:lvl8pPr indent="-330200" lvl="7" marL="3657600" rtl="0" algn="ctr">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8pPr>
            <a:lvl9pPr indent="-330200" lvl="8" marL="4114800" rtl="0" algn="ctr">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9pPr>
          </a:lstStyle>
          <a:p/>
        </p:txBody>
      </p:sp>
      <p:sp>
        <p:nvSpPr>
          <p:cNvPr id="79" name="Google Shape;79;p14"/>
          <p:cNvSpPr txBox="1"/>
          <p:nvPr>
            <p:ph idx="3" type="title"/>
          </p:nvPr>
        </p:nvSpPr>
        <p:spPr>
          <a:xfrm>
            <a:off x="5486400" y="2743200"/>
            <a:ext cx="2662200" cy="798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1pPr>
            <a:lvl2pPr lvl="1" rtl="0">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2pPr>
            <a:lvl3pPr lvl="2" rtl="0">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3pPr>
            <a:lvl4pPr lvl="3" rtl="0">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4pPr>
            <a:lvl5pPr lvl="4" rtl="0">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5pPr>
            <a:lvl6pPr lvl="5" rtl="0">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6pPr>
            <a:lvl7pPr lvl="6" rtl="0">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7pPr>
            <a:lvl8pPr lvl="7" rtl="0">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8pPr>
            <a:lvl9pPr lvl="8" rtl="0">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9pPr>
          </a:lstStyle>
          <a:p/>
        </p:txBody>
      </p:sp>
      <p:sp>
        <p:nvSpPr>
          <p:cNvPr id="80" name="Google Shape;80;p14"/>
          <p:cNvSpPr/>
          <p:nvPr>
            <p:ph idx="4" type="pic"/>
          </p:nvPr>
        </p:nvSpPr>
        <p:spPr>
          <a:xfrm>
            <a:off x="1331100" y="640080"/>
            <a:ext cx="1828800" cy="1828800"/>
          </a:xfrm>
          <a:prstGeom prst="ellipse">
            <a:avLst/>
          </a:prstGeom>
          <a:noFill/>
          <a:ln>
            <a:noFill/>
          </a:ln>
        </p:spPr>
      </p:sp>
      <p:sp>
        <p:nvSpPr>
          <p:cNvPr id="81" name="Google Shape;81;p14"/>
          <p:cNvSpPr/>
          <p:nvPr>
            <p:ph idx="5" type="pic"/>
          </p:nvPr>
        </p:nvSpPr>
        <p:spPr>
          <a:xfrm>
            <a:off x="5903100" y="640080"/>
            <a:ext cx="1828800" cy="1828800"/>
          </a:xfrm>
          <a:prstGeom prst="ellipse">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 Three Presenters">
  <p:cSld name="BIG_NUMBER_1_1_1">
    <p:spTree>
      <p:nvGrpSpPr>
        <p:cNvPr id="82" name="Shape 82"/>
        <p:cNvGrpSpPr/>
        <p:nvPr/>
      </p:nvGrpSpPr>
      <p:grpSpPr>
        <a:xfrm>
          <a:off x="0" y="0"/>
          <a:ext cx="0" cy="0"/>
          <a:chOff x="0" y="0"/>
          <a:chExt cx="0" cy="0"/>
        </a:xfrm>
      </p:grpSpPr>
      <p:sp>
        <p:nvSpPr>
          <p:cNvPr id="83" name="Google Shape;83;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4" name="Google Shape;84;p15"/>
          <p:cNvSpPr txBox="1"/>
          <p:nvPr>
            <p:ph idx="1" type="body"/>
          </p:nvPr>
        </p:nvSpPr>
        <p:spPr>
          <a:xfrm>
            <a:off x="457200" y="3657600"/>
            <a:ext cx="2662200" cy="798600"/>
          </a:xfrm>
          <a:prstGeom prst="rect">
            <a:avLst/>
          </a:prstGeom>
        </p:spPr>
        <p:txBody>
          <a:bodyPr anchorCtr="0" anchor="t" bIns="91425" lIns="91425" spcFirstLastPara="1" rIns="91425" wrap="square" tIns="91425">
            <a:normAutofit/>
          </a:bodyPr>
          <a:lstStyle>
            <a:lvl1pPr indent="-355600" lvl="0" marL="457200" rtl="0" algn="ctr">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1pPr>
            <a:lvl2pPr indent="-355600" lvl="1" marL="914400" rtl="0" algn="ctr">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2pPr>
            <a:lvl3pPr indent="-355600" lvl="2" marL="1371600" rtl="0" algn="ctr">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3pPr>
            <a:lvl4pPr indent="-355600" lvl="3" marL="1828800" rtl="0" algn="ctr">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4pPr>
            <a:lvl5pPr indent="-355600" lvl="4" marL="2286000" rtl="0" algn="ctr">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5pPr>
            <a:lvl6pPr indent="-355600" lvl="5" marL="2743200" rtl="0" algn="ctr">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6pPr>
            <a:lvl7pPr indent="-355600" lvl="6" marL="3200400" rtl="0" algn="ctr">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7pPr>
            <a:lvl8pPr indent="-355600" lvl="7" marL="3657600" rtl="0" algn="ctr">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8pPr>
            <a:lvl9pPr indent="-355600" lvl="8" marL="4114800" rtl="0" algn="ctr">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9pPr>
          </a:lstStyle>
          <a:p/>
        </p:txBody>
      </p:sp>
      <p:sp>
        <p:nvSpPr>
          <p:cNvPr id="85" name="Google Shape;85;p15"/>
          <p:cNvSpPr txBox="1"/>
          <p:nvPr>
            <p:ph type="title"/>
          </p:nvPr>
        </p:nvSpPr>
        <p:spPr>
          <a:xfrm>
            <a:off x="457200" y="2743200"/>
            <a:ext cx="2662200" cy="798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1pPr>
            <a:lvl2pPr lvl="1" rtl="0">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2pPr>
            <a:lvl3pPr lvl="2" rtl="0">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3pPr>
            <a:lvl4pPr lvl="3" rtl="0">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4pPr>
            <a:lvl5pPr lvl="4" rtl="0">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5pPr>
            <a:lvl6pPr lvl="5" rtl="0">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6pPr>
            <a:lvl7pPr lvl="6" rtl="0">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7pPr>
            <a:lvl8pPr lvl="7" rtl="0">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8pPr>
            <a:lvl9pPr lvl="8" rtl="0">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9pPr>
          </a:lstStyle>
          <a:p/>
        </p:txBody>
      </p:sp>
      <p:sp>
        <p:nvSpPr>
          <p:cNvPr id="86" name="Google Shape;86;p15"/>
          <p:cNvSpPr txBox="1"/>
          <p:nvPr>
            <p:ph idx="2" type="body"/>
          </p:nvPr>
        </p:nvSpPr>
        <p:spPr>
          <a:xfrm>
            <a:off x="5943600" y="3657600"/>
            <a:ext cx="2662200" cy="798600"/>
          </a:xfrm>
          <a:prstGeom prst="rect">
            <a:avLst/>
          </a:prstGeom>
        </p:spPr>
        <p:txBody>
          <a:bodyPr anchorCtr="0" anchor="t" bIns="91425" lIns="91425" spcFirstLastPara="1" rIns="91425" wrap="square" tIns="91425">
            <a:normAutofit/>
          </a:bodyPr>
          <a:lstStyle>
            <a:lvl1pPr indent="-355600" lvl="0" marL="457200" rtl="0" algn="ctr">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1pPr>
            <a:lvl2pPr indent="-355600" lvl="1" marL="914400" rtl="0" algn="ctr">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2pPr>
            <a:lvl3pPr indent="-355600" lvl="2" marL="1371600" rtl="0" algn="ctr">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3pPr>
            <a:lvl4pPr indent="-355600" lvl="3" marL="1828800" rtl="0" algn="ctr">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4pPr>
            <a:lvl5pPr indent="-355600" lvl="4" marL="2286000" rtl="0" algn="ctr">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5pPr>
            <a:lvl6pPr indent="-355600" lvl="5" marL="2743200" rtl="0" algn="ctr">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6pPr>
            <a:lvl7pPr indent="-355600" lvl="6" marL="3200400" rtl="0" algn="ctr">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7pPr>
            <a:lvl8pPr indent="-355600" lvl="7" marL="3657600" rtl="0" algn="ctr">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8pPr>
            <a:lvl9pPr indent="-355600" lvl="8" marL="4114800" rtl="0" algn="ctr">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9pPr>
          </a:lstStyle>
          <a:p/>
        </p:txBody>
      </p:sp>
      <p:sp>
        <p:nvSpPr>
          <p:cNvPr id="87" name="Google Shape;87;p15"/>
          <p:cNvSpPr txBox="1"/>
          <p:nvPr>
            <p:ph idx="3" type="title"/>
          </p:nvPr>
        </p:nvSpPr>
        <p:spPr>
          <a:xfrm>
            <a:off x="5943600" y="2743200"/>
            <a:ext cx="2662200" cy="798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1pPr>
            <a:lvl2pPr lvl="1" rtl="0">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2pPr>
            <a:lvl3pPr lvl="2" rtl="0">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3pPr>
            <a:lvl4pPr lvl="3" rtl="0">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4pPr>
            <a:lvl5pPr lvl="4" rtl="0">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5pPr>
            <a:lvl6pPr lvl="5" rtl="0">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6pPr>
            <a:lvl7pPr lvl="6" rtl="0">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7pPr>
            <a:lvl8pPr lvl="7" rtl="0">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8pPr>
            <a:lvl9pPr lvl="8" rtl="0">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9pPr>
          </a:lstStyle>
          <a:p/>
        </p:txBody>
      </p:sp>
      <p:sp>
        <p:nvSpPr>
          <p:cNvPr id="88" name="Google Shape;88;p15"/>
          <p:cNvSpPr/>
          <p:nvPr>
            <p:ph idx="4" type="pic"/>
          </p:nvPr>
        </p:nvSpPr>
        <p:spPr>
          <a:xfrm>
            <a:off x="873900" y="640080"/>
            <a:ext cx="1828800" cy="1828800"/>
          </a:xfrm>
          <a:prstGeom prst="ellipse">
            <a:avLst/>
          </a:prstGeom>
          <a:noFill/>
          <a:ln>
            <a:noFill/>
          </a:ln>
        </p:spPr>
      </p:sp>
      <p:sp>
        <p:nvSpPr>
          <p:cNvPr id="89" name="Google Shape;89;p15"/>
          <p:cNvSpPr/>
          <p:nvPr>
            <p:ph idx="5" type="pic"/>
          </p:nvPr>
        </p:nvSpPr>
        <p:spPr>
          <a:xfrm>
            <a:off x="6360300" y="640080"/>
            <a:ext cx="1828800" cy="1828800"/>
          </a:xfrm>
          <a:prstGeom prst="ellipse">
            <a:avLst/>
          </a:prstGeom>
          <a:noFill/>
          <a:ln>
            <a:noFill/>
          </a:ln>
        </p:spPr>
      </p:sp>
      <p:sp>
        <p:nvSpPr>
          <p:cNvPr id="90" name="Google Shape;90;p15"/>
          <p:cNvSpPr txBox="1"/>
          <p:nvPr>
            <p:ph idx="6" type="body"/>
          </p:nvPr>
        </p:nvSpPr>
        <p:spPr>
          <a:xfrm>
            <a:off x="3200400" y="3657600"/>
            <a:ext cx="2662200" cy="798600"/>
          </a:xfrm>
          <a:prstGeom prst="rect">
            <a:avLst/>
          </a:prstGeom>
        </p:spPr>
        <p:txBody>
          <a:bodyPr anchorCtr="0" anchor="t" bIns="91425" lIns="91425" spcFirstLastPara="1" rIns="91425" wrap="square" tIns="91425">
            <a:normAutofit/>
          </a:bodyPr>
          <a:lstStyle>
            <a:lvl1pPr indent="-355600" lvl="0" marL="457200" rtl="0" algn="ctr">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1pPr>
            <a:lvl2pPr indent="-355600" lvl="1" marL="914400" rtl="0" algn="ctr">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2pPr>
            <a:lvl3pPr indent="-355600" lvl="2" marL="1371600" rtl="0" algn="ctr">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3pPr>
            <a:lvl4pPr indent="-355600" lvl="3" marL="1828800" rtl="0" algn="ctr">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4pPr>
            <a:lvl5pPr indent="-355600" lvl="4" marL="2286000" rtl="0" algn="ctr">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5pPr>
            <a:lvl6pPr indent="-355600" lvl="5" marL="2743200" rtl="0" algn="ctr">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6pPr>
            <a:lvl7pPr indent="-355600" lvl="6" marL="3200400" rtl="0" algn="ctr">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7pPr>
            <a:lvl8pPr indent="-355600" lvl="7" marL="3657600" rtl="0" algn="ctr">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8pPr>
            <a:lvl9pPr indent="-355600" lvl="8" marL="4114800" rtl="0" algn="ctr">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9pPr>
          </a:lstStyle>
          <a:p/>
        </p:txBody>
      </p:sp>
      <p:sp>
        <p:nvSpPr>
          <p:cNvPr id="91" name="Google Shape;91;p15"/>
          <p:cNvSpPr txBox="1"/>
          <p:nvPr>
            <p:ph idx="7" type="title"/>
          </p:nvPr>
        </p:nvSpPr>
        <p:spPr>
          <a:xfrm>
            <a:off x="3200400" y="2743200"/>
            <a:ext cx="2662200" cy="798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1pPr>
            <a:lvl2pPr lvl="1" rtl="0">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2pPr>
            <a:lvl3pPr lvl="2" rtl="0">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3pPr>
            <a:lvl4pPr lvl="3" rtl="0">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4pPr>
            <a:lvl5pPr lvl="4" rtl="0">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5pPr>
            <a:lvl6pPr lvl="5" rtl="0">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6pPr>
            <a:lvl7pPr lvl="6" rtl="0">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7pPr>
            <a:lvl8pPr lvl="7" rtl="0">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8pPr>
            <a:lvl9pPr lvl="8" rtl="0">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9pPr>
          </a:lstStyle>
          <a:p/>
        </p:txBody>
      </p:sp>
      <p:sp>
        <p:nvSpPr>
          <p:cNvPr id="92" name="Google Shape;92;p15"/>
          <p:cNvSpPr/>
          <p:nvPr>
            <p:ph idx="8" type="pic"/>
          </p:nvPr>
        </p:nvSpPr>
        <p:spPr>
          <a:xfrm>
            <a:off x="4988700" y="940843"/>
            <a:ext cx="1828800" cy="1828800"/>
          </a:xfrm>
          <a:prstGeom prst="ellipse">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 Blank">
  <p:cSld name="BLANK_1">
    <p:spTree>
      <p:nvGrpSpPr>
        <p:cNvPr id="93" name="Shape 93"/>
        <p:cNvGrpSpPr/>
        <p:nvPr/>
      </p:nvGrpSpPr>
      <p:grpSpPr>
        <a:xfrm>
          <a:off x="0" y="0"/>
          <a:ext cx="0" cy="0"/>
          <a:chOff x="0" y="0"/>
          <a:chExt cx="0" cy="0"/>
        </a:xfrm>
      </p:grpSpPr>
      <p:sp>
        <p:nvSpPr>
          <p:cNvPr id="94" name="Google Shape;9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 Section header">
  <p:cSld name="TITLE_1">
    <p:spTree>
      <p:nvGrpSpPr>
        <p:cNvPr id="15"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a:off x="0" y="0"/>
            <a:ext cx="9144003" cy="5143501"/>
          </a:xfrm>
          <a:prstGeom prst="rect">
            <a:avLst/>
          </a:prstGeom>
          <a:noFill/>
          <a:ln>
            <a:noFill/>
          </a:ln>
        </p:spPr>
      </p:pic>
      <p:sp>
        <p:nvSpPr>
          <p:cNvPr id="17" name="Google Shape;17;p3"/>
          <p:cNvSpPr txBox="1"/>
          <p:nvPr>
            <p:ph type="ctrTitle"/>
          </p:nvPr>
        </p:nvSpPr>
        <p:spPr>
          <a:xfrm>
            <a:off x="914400" y="914400"/>
            <a:ext cx="4862400" cy="2318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000"/>
              <a:buFont typeface="Open Sans ExtraBold"/>
              <a:buNone/>
              <a:defRPr sz="3000">
                <a:solidFill>
                  <a:schemeClr val="lt1"/>
                </a:solidFill>
                <a:latin typeface="Open Sans ExtraBold"/>
                <a:ea typeface="Open Sans ExtraBold"/>
                <a:cs typeface="Open Sans ExtraBold"/>
                <a:sym typeface="Open Sans ExtraBol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9" name="Google Shape;19;p3"/>
          <p:cNvPicPr preferRelativeResize="0"/>
          <p:nvPr/>
        </p:nvPicPr>
        <p:blipFill>
          <a:blip r:embed="rId3">
            <a:alphaModFix/>
          </a:blip>
          <a:stretch>
            <a:fillRect/>
          </a:stretch>
        </p:blipFill>
        <p:spPr>
          <a:xfrm>
            <a:off x="914400" y="4343400"/>
            <a:ext cx="1105252" cy="3936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 Title and body">
  <p:cSld name="TITLE_AND_BODY_2">
    <p:spTree>
      <p:nvGrpSpPr>
        <p:cNvPr id="20" name="Shape 20"/>
        <p:cNvGrpSpPr/>
        <p:nvPr/>
      </p:nvGrpSpPr>
      <p:grpSpPr>
        <a:xfrm>
          <a:off x="0" y="0"/>
          <a:ext cx="0" cy="0"/>
          <a:chOff x="0" y="0"/>
          <a:chExt cx="0" cy="0"/>
        </a:xfrm>
      </p:grpSpPr>
      <p:pic>
        <p:nvPicPr>
          <p:cNvPr id="21" name="Google Shape;21;p4"/>
          <p:cNvPicPr preferRelativeResize="0"/>
          <p:nvPr/>
        </p:nvPicPr>
        <p:blipFill>
          <a:blip r:embed="rId2">
            <a:alphaModFix/>
          </a:blip>
          <a:stretch>
            <a:fillRect/>
          </a:stretch>
        </p:blipFill>
        <p:spPr>
          <a:xfrm>
            <a:off x="0" y="0"/>
            <a:ext cx="9144003" cy="5143501"/>
          </a:xfrm>
          <a:prstGeom prst="rect">
            <a:avLst/>
          </a:prstGeom>
          <a:noFill/>
          <a:ln>
            <a:noFill/>
          </a:ln>
        </p:spPr>
      </p:pic>
      <p:sp>
        <p:nvSpPr>
          <p:cNvPr id="22" name="Google Shape;22;p4"/>
          <p:cNvSpPr txBox="1"/>
          <p:nvPr>
            <p:ph type="title"/>
          </p:nvPr>
        </p:nvSpPr>
        <p:spPr>
          <a:xfrm>
            <a:off x="914400" y="914400"/>
            <a:ext cx="4735800" cy="114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1A3561"/>
              </a:buClr>
              <a:buSzPts val="2400"/>
              <a:buFont typeface="Open Sans ExtraBold"/>
              <a:buNone/>
              <a:defRPr sz="2400">
                <a:solidFill>
                  <a:srgbClr val="1A3561"/>
                </a:solidFill>
                <a:latin typeface="Open Sans ExtraBold"/>
                <a:ea typeface="Open Sans ExtraBold"/>
                <a:cs typeface="Open Sans ExtraBold"/>
                <a:sym typeface="Open San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 name="Google Shape;23;p4"/>
          <p:cNvSpPr txBox="1"/>
          <p:nvPr>
            <p:ph idx="1" type="body"/>
          </p:nvPr>
        </p:nvSpPr>
        <p:spPr>
          <a:xfrm>
            <a:off x="914400" y="2286000"/>
            <a:ext cx="5491500" cy="2377200"/>
          </a:xfrm>
          <a:prstGeom prst="rect">
            <a:avLst/>
          </a:prstGeom>
        </p:spPr>
        <p:txBody>
          <a:bodyPr anchorCtr="0" anchor="t" bIns="91425" lIns="91425" spcFirstLastPara="1" rIns="91425" wrap="square" tIns="91425">
            <a:normAutofit/>
          </a:bodyPr>
          <a:lstStyle>
            <a:lvl1pPr indent="-355600" lvl="0" marL="4572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1pPr>
            <a:lvl2pPr indent="-355600" lvl="1" marL="9144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2pPr>
            <a:lvl3pPr indent="-355600" lvl="2" marL="1371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3pPr>
            <a:lvl4pPr indent="-355600" lvl="3" marL="18288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4pPr>
            <a:lvl5pPr indent="-355600" lvl="4" marL="22860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5pPr>
            <a:lvl6pPr indent="-355600" lvl="5" marL="27432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6pPr>
            <a:lvl7pPr indent="-355600" lvl="6" marL="32004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7pPr>
            <a:lvl8pPr indent="-355600" lvl="7" marL="3657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8pPr>
            <a:lvl9pPr indent="-355600" lvl="8" marL="41148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 Title only">
  <p:cSld name="TITLE_AND_BODY_1">
    <p:spTree>
      <p:nvGrpSpPr>
        <p:cNvPr id="25" name="Shape 25"/>
        <p:cNvGrpSpPr/>
        <p:nvPr/>
      </p:nvGrpSpPr>
      <p:grpSpPr>
        <a:xfrm>
          <a:off x="0" y="0"/>
          <a:ext cx="0" cy="0"/>
          <a:chOff x="0" y="0"/>
          <a:chExt cx="0" cy="0"/>
        </a:xfrm>
      </p:grpSpPr>
      <p:pic>
        <p:nvPicPr>
          <p:cNvPr id="26" name="Google Shape;26;p5"/>
          <p:cNvPicPr preferRelativeResize="0"/>
          <p:nvPr/>
        </p:nvPicPr>
        <p:blipFill>
          <a:blip r:embed="rId2">
            <a:alphaModFix/>
          </a:blip>
          <a:stretch>
            <a:fillRect/>
          </a:stretch>
        </p:blipFill>
        <p:spPr>
          <a:xfrm>
            <a:off x="0" y="0"/>
            <a:ext cx="9144003" cy="5143501"/>
          </a:xfrm>
          <a:prstGeom prst="rect">
            <a:avLst/>
          </a:prstGeom>
          <a:noFill/>
          <a:ln>
            <a:noFill/>
          </a:ln>
        </p:spPr>
      </p:pic>
      <p:sp>
        <p:nvSpPr>
          <p:cNvPr id="27" name="Google Shape;27;p5"/>
          <p:cNvSpPr txBox="1"/>
          <p:nvPr>
            <p:ph type="title"/>
          </p:nvPr>
        </p:nvSpPr>
        <p:spPr>
          <a:xfrm>
            <a:off x="914400" y="914400"/>
            <a:ext cx="4735800" cy="1417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1A3561"/>
              </a:buClr>
              <a:buSzPts val="2400"/>
              <a:buFont typeface="Open Sans ExtraBold"/>
              <a:buNone/>
              <a:defRPr sz="2400">
                <a:solidFill>
                  <a:srgbClr val="1A3561"/>
                </a:solidFill>
                <a:latin typeface="Open Sans ExtraBold"/>
                <a:ea typeface="Open Sans ExtraBold"/>
                <a:cs typeface="Open Sans ExtraBold"/>
                <a:sym typeface="Open San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 Title and two columns">
  <p:cSld name="TITLE_AND_TWO_COLUMNS_1">
    <p:spTree>
      <p:nvGrpSpPr>
        <p:cNvPr id="29" name="Shape 29"/>
        <p:cNvGrpSpPr/>
        <p:nvPr/>
      </p:nvGrpSpPr>
      <p:grpSpPr>
        <a:xfrm>
          <a:off x="0" y="0"/>
          <a:ext cx="0" cy="0"/>
          <a:chOff x="0" y="0"/>
          <a:chExt cx="0" cy="0"/>
        </a:xfrm>
      </p:grpSpPr>
      <p:pic>
        <p:nvPicPr>
          <p:cNvPr id="30" name="Google Shape;30;p6"/>
          <p:cNvPicPr preferRelativeResize="0"/>
          <p:nvPr/>
        </p:nvPicPr>
        <p:blipFill>
          <a:blip r:embed="rId2">
            <a:alphaModFix/>
          </a:blip>
          <a:stretch>
            <a:fillRect/>
          </a:stretch>
        </p:blipFill>
        <p:spPr>
          <a:xfrm>
            <a:off x="0" y="0"/>
            <a:ext cx="9144003" cy="5143501"/>
          </a:xfrm>
          <a:prstGeom prst="rect">
            <a:avLst/>
          </a:prstGeom>
          <a:noFill/>
          <a:ln>
            <a:noFill/>
          </a:ln>
        </p:spPr>
      </p:pic>
      <p:sp>
        <p:nvSpPr>
          <p:cNvPr id="31" name="Google Shape;31;p6"/>
          <p:cNvSpPr txBox="1"/>
          <p:nvPr>
            <p:ph type="title"/>
          </p:nvPr>
        </p:nvSpPr>
        <p:spPr>
          <a:xfrm>
            <a:off x="914400" y="914400"/>
            <a:ext cx="75582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400"/>
              <a:buFont typeface="Open Sans ExtraBold"/>
              <a:buNone/>
              <a:defRPr sz="2400">
                <a:solidFill>
                  <a:schemeClr val="lt1"/>
                </a:solidFill>
                <a:latin typeface="Open Sans ExtraBold"/>
                <a:ea typeface="Open Sans ExtraBold"/>
                <a:cs typeface="Open Sans ExtraBold"/>
                <a:sym typeface="Open San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 name="Google Shape;32;p6"/>
          <p:cNvSpPr txBox="1"/>
          <p:nvPr>
            <p:ph idx="1" type="body"/>
          </p:nvPr>
        </p:nvSpPr>
        <p:spPr>
          <a:xfrm>
            <a:off x="914400" y="2286000"/>
            <a:ext cx="3228300" cy="2225400"/>
          </a:xfrm>
          <a:prstGeom prst="rect">
            <a:avLst/>
          </a:prstGeom>
        </p:spPr>
        <p:txBody>
          <a:bodyPr anchorCtr="0" anchor="t" bIns="91425" lIns="91425" spcFirstLastPara="1" rIns="91425" wrap="square" tIns="91425">
            <a:normAutofit/>
          </a:bodyPr>
          <a:lstStyle>
            <a:lvl1pPr indent="-355600" lvl="0" marL="457200" rtl="0">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1pPr>
            <a:lvl2pPr indent="-355600" lvl="1" marL="914400" rtl="0">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2pPr>
            <a:lvl3pPr indent="-355600" lvl="2" marL="1371600" rtl="0">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3pPr>
            <a:lvl4pPr indent="-355600" lvl="3" marL="1828800" rtl="0">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4pPr>
            <a:lvl5pPr indent="-355600" lvl="4" marL="2286000" rtl="0">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5pPr>
            <a:lvl6pPr indent="-355600" lvl="5" marL="2743200" rtl="0">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6pPr>
            <a:lvl7pPr indent="-355600" lvl="6" marL="3200400" rtl="0">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7pPr>
            <a:lvl8pPr indent="-355600" lvl="7" marL="3657600" rtl="0">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8pPr>
            <a:lvl9pPr indent="-355600" lvl="8" marL="4114800" rtl="0">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4" name="Google Shape;34;p6"/>
          <p:cNvSpPr txBox="1"/>
          <p:nvPr>
            <p:ph idx="2" type="body"/>
          </p:nvPr>
        </p:nvSpPr>
        <p:spPr>
          <a:xfrm>
            <a:off x="4572000" y="2286000"/>
            <a:ext cx="3228300" cy="2225400"/>
          </a:xfrm>
          <a:prstGeom prst="rect">
            <a:avLst/>
          </a:prstGeom>
        </p:spPr>
        <p:txBody>
          <a:bodyPr anchorCtr="0" anchor="t" bIns="91425" lIns="91425" spcFirstLastPara="1" rIns="91425" wrap="square" tIns="91425">
            <a:normAutofit/>
          </a:bodyPr>
          <a:lstStyle>
            <a:lvl1pPr indent="-355600" lvl="0" marL="457200" rtl="0">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1pPr>
            <a:lvl2pPr indent="-355600" lvl="1" marL="914400" rtl="0">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2pPr>
            <a:lvl3pPr indent="-355600" lvl="2" marL="1371600" rtl="0">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3pPr>
            <a:lvl4pPr indent="-355600" lvl="3" marL="1828800" rtl="0">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4pPr>
            <a:lvl5pPr indent="-355600" lvl="4" marL="2286000" rtl="0">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5pPr>
            <a:lvl6pPr indent="-355600" lvl="5" marL="2743200" rtl="0">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6pPr>
            <a:lvl7pPr indent="-355600" lvl="6" marL="3200400" rtl="0">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7pPr>
            <a:lvl8pPr indent="-355600" lvl="7" marL="3657600" rtl="0">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8pPr>
            <a:lvl9pPr indent="-355600" lvl="8" marL="4114800" rtl="0">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Two column comparison">
  <p:cSld name="TITLE_AND_TWO_COLUMNS_1_1">
    <p:spTree>
      <p:nvGrpSpPr>
        <p:cNvPr id="35" name="Shape 35"/>
        <p:cNvGrpSpPr/>
        <p:nvPr/>
      </p:nvGrpSpPr>
      <p:grpSpPr>
        <a:xfrm>
          <a:off x="0" y="0"/>
          <a:ext cx="0" cy="0"/>
          <a:chOff x="0" y="0"/>
          <a:chExt cx="0" cy="0"/>
        </a:xfrm>
      </p:grpSpPr>
      <p:pic>
        <p:nvPicPr>
          <p:cNvPr id="36" name="Google Shape;36;p7"/>
          <p:cNvPicPr preferRelativeResize="0"/>
          <p:nvPr/>
        </p:nvPicPr>
        <p:blipFill>
          <a:blip r:embed="rId2">
            <a:alphaModFix/>
          </a:blip>
          <a:stretch>
            <a:fillRect/>
          </a:stretch>
        </p:blipFill>
        <p:spPr>
          <a:xfrm>
            <a:off x="0" y="0"/>
            <a:ext cx="9144003" cy="5143501"/>
          </a:xfrm>
          <a:prstGeom prst="rect">
            <a:avLst/>
          </a:prstGeom>
          <a:noFill/>
          <a:ln>
            <a:noFill/>
          </a:ln>
        </p:spPr>
      </p:pic>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8" name="Google Shape;38;p7"/>
          <p:cNvSpPr txBox="1"/>
          <p:nvPr>
            <p:ph type="title"/>
          </p:nvPr>
        </p:nvSpPr>
        <p:spPr>
          <a:xfrm>
            <a:off x="914400" y="914400"/>
            <a:ext cx="3044100" cy="8565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1A3561"/>
              </a:buClr>
              <a:buSzPts val="2000"/>
              <a:buFont typeface="Open Sans ExtraBold"/>
              <a:buNone/>
              <a:defRPr sz="2000">
                <a:solidFill>
                  <a:srgbClr val="1A3561"/>
                </a:solidFill>
                <a:latin typeface="Open Sans ExtraBold"/>
                <a:ea typeface="Open Sans ExtraBold"/>
                <a:cs typeface="Open Sans ExtraBold"/>
                <a:sym typeface="Open San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9" name="Google Shape;39;p7"/>
          <p:cNvSpPr txBox="1"/>
          <p:nvPr>
            <p:ph idx="1" type="body"/>
          </p:nvPr>
        </p:nvSpPr>
        <p:spPr>
          <a:xfrm>
            <a:off x="914400" y="2286000"/>
            <a:ext cx="3044100" cy="2448000"/>
          </a:xfrm>
          <a:prstGeom prst="rect">
            <a:avLst/>
          </a:prstGeom>
        </p:spPr>
        <p:txBody>
          <a:bodyPr anchorCtr="0" anchor="t" bIns="91425" lIns="91425" spcFirstLastPara="1" rIns="91425" wrap="square" tIns="91425">
            <a:normAutofit/>
          </a:bodyPr>
          <a:lstStyle>
            <a:lvl1pPr indent="-355600" lvl="0" marL="4572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1pPr>
            <a:lvl2pPr indent="-355600" lvl="1" marL="9144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2pPr>
            <a:lvl3pPr indent="-355600" lvl="2" marL="1371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3pPr>
            <a:lvl4pPr indent="-355600" lvl="3" marL="18288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4pPr>
            <a:lvl5pPr indent="-355600" lvl="4" marL="22860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5pPr>
            <a:lvl6pPr indent="-355600" lvl="5" marL="27432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6pPr>
            <a:lvl7pPr indent="-355600" lvl="6" marL="32004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7pPr>
            <a:lvl8pPr indent="-355600" lvl="7" marL="3657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8pPr>
            <a:lvl9pPr indent="-355600" lvl="8" marL="41148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9pPr>
          </a:lstStyle>
          <a:p/>
        </p:txBody>
      </p:sp>
      <p:sp>
        <p:nvSpPr>
          <p:cNvPr id="40" name="Google Shape;40;p7"/>
          <p:cNvSpPr txBox="1"/>
          <p:nvPr>
            <p:ph idx="2" type="title"/>
          </p:nvPr>
        </p:nvSpPr>
        <p:spPr>
          <a:xfrm>
            <a:off x="5486400" y="914400"/>
            <a:ext cx="3044100" cy="8565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1A3561"/>
              </a:buClr>
              <a:buSzPts val="2000"/>
              <a:buFont typeface="Open Sans ExtraBold"/>
              <a:buNone/>
              <a:defRPr sz="2000">
                <a:solidFill>
                  <a:srgbClr val="1A3561"/>
                </a:solidFill>
                <a:latin typeface="Open Sans ExtraBold"/>
                <a:ea typeface="Open Sans ExtraBold"/>
                <a:cs typeface="Open Sans ExtraBold"/>
                <a:sym typeface="Open San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 name="Google Shape;41;p7"/>
          <p:cNvSpPr txBox="1"/>
          <p:nvPr>
            <p:ph idx="3" type="body"/>
          </p:nvPr>
        </p:nvSpPr>
        <p:spPr>
          <a:xfrm>
            <a:off x="5486400" y="2286000"/>
            <a:ext cx="3044100" cy="2448000"/>
          </a:xfrm>
          <a:prstGeom prst="rect">
            <a:avLst/>
          </a:prstGeom>
        </p:spPr>
        <p:txBody>
          <a:bodyPr anchorCtr="0" anchor="t" bIns="91425" lIns="91425" spcFirstLastPara="1" rIns="91425" wrap="square" tIns="91425">
            <a:normAutofit/>
          </a:bodyPr>
          <a:lstStyle>
            <a:lvl1pPr indent="-355600" lvl="0" marL="4572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1pPr>
            <a:lvl2pPr indent="-355600" lvl="1" marL="9144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2pPr>
            <a:lvl3pPr indent="-355600" lvl="2" marL="1371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3pPr>
            <a:lvl4pPr indent="-355600" lvl="3" marL="18288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4pPr>
            <a:lvl5pPr indent="-355600" lvl="4" marL="22860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5pPr>
            <a:lvl6pPr indent="-355600" lvl="5" marL="27432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6pPr>
            <a:lvl7pPr indent="-355600" lvl="6" marL="32004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7pPr>
            <a:lvl8pPr indent="-355600" lvl="7" marL="3657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8pPr>
            <a:lvl9pPr indent="-355600" lvl="8" marL="41148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 Main point">
  <p:cSld name="MAIN_POINT_1">
    <p:spTree>
      <p:nvGrpSpPr>
        <p:cNvPr id="42" name="Shape 42"/>
        <p:cNvGrpSpPr/>
        <p:nvPr/>
      </p:nvGrpSpPr>
      <p:grpSpPr>
        <a:xfrm>
          <a:off x="0" y="0"/>
          <a:ext cx="0" cy="0"/>
          <a:chOff x="0" y="0"/>
          <a:chExt cx="0" cy="0"/>
        </a:xfrm>
      </p:grpSpPr>
      <p:pic>
        <p:nvPicPr>
          <p:cNvPr id="43" name="Google Shape;43;p8"/>
          <p:cNvPicPr preferRelativeResize="0"/>
          <p:nvPr/>
        </p:nvPicPr>
        <p:blipFill>
          <a:blip r:embed="rId2">
            <a:alphaModFix/>
          </a:blip>
          <a:stretch>
            <a:fillRect/>
          </a:stretch>
        </p:blipFill>
        <p:spPr>
          <a:xfrm>
            <a:off x="0" y="0"/>
            <a:ext cx="9144003" cy="5143501"/>
          </a:xfrm>
          <a:prstGeom prst="rect">
            <a:avLst/>
          </a:prstGeom>
          <a:noFill/>
          <a:ln>
            <a:noFill/>
          </a:ln>
        </p:spPr>
      </p:pic>
      <p:sp>
        <p:nvSpPr>
          <p:cNvPr id="44" name="Google Shape;44;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1A3561"/>
              </a:buClr>
              <a:buSzPts val="4800"/>
              <a:buFont typeface="Open Sans ExtraBold"/>
              <a:buNone/>
              <a:defRPr sz="4800">
                <a:solidFill>
                  <a:srgbClr val="1A3561"/>
                </a:solidFill>
                <a:latin typeface="Open Sans ExtraBold"/>
                <a:ea typeface="Open Sans ExtraBold"/>
                <a:cs typeface="Open Sans ExtraBold"/>
                <a:sym typeface="Open Sans ExtraBold"/>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5" name="Google Shape;4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 Title and body and photo">
  <p:cSld name="SECTION_TITLE_AND_DESCRIPTION_1">
    <p:spTree>
      <p:nvGrpSpPr>
        <p:cNvPr id="46" name="Shape 46"/>
        <p:cNvGrpSpPr/>
        <p:nvPr/>
      </p:nvGrpSpPr>
      <p:grpSpPr>
        <a:xfrm>
          <a:off x="0" y="0"/>
          <a:ext cx="0" cy="0"/>
          <a:chOff x="0" y="0"/>
          <a:chExt cx="0" cy="0"/>
        </a:xfrm>
      </p:grpSpPr>
      <p:sp>
        <p:nvSpPr>
          <p:cNvPr id="47" name="Google Shape;47;p9"/>
          <p:cNvSpPr txBox="1"/>
          <p:nvPr>
            <p:ph type="title"/>
          </p:nvPr>
        </p:nvSpPr>
        <p:spPr>
          <a:xfrm>
            <a:off x="914400" y="914400"/>
            <a:ext cx="3113700" cy="10650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1A3561"/>
              </a:buClr>
              <a:buSzPts val="2400"/>
              <a:buFont typeface="Open Sans ExtraBold"/>
              <a:buNone/>
              <a:defRPr sz="2400">
                <a:solidFill>
                  <a:srgbClr val="1A3561"/>
                </a:solidFill>
                <a:latin typeface="Open Sans ExtraBold"/>
                <a:ea typeface="Open Sans ExtraBold"/>
                <a:cs typeface="Open Sans ExtraBold"/>
                <a:sym typeface="Open Sans ExtraBold"/>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9" name="Google Shape;49;p9"/>
          <p:cNvSpPr txBox="1"/>
          <p:nvPr>
            <p:ph idx="1" type="body"/>
          </p:nvPr>
        </p:nvSpPr>
        <p:spPr>
          <a:xfrm>
            <a:off x="914400" y="2286000"/>
            <a:ext cx="2985900" cy="1834500"/>
          </a:xfrm>
          <a:prstGeom prst="rect">
            <a:avLst/>
          </a:prstGeom>
        </p:spPr>
        <p:txBody>
          <a:bodyPr anchorCtr="0" anchor="t" bIns="91425" lIns="91425" spcFirstLastPara="1" rIns="91425" wrap="square" tIns="91425">
            <a:normAutofit/>
          </a:bodyPr>
          <a:lstStyle>
            <a:lvl1pPr indent="-355600" lvl="0" marL="4572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1pPr>
            <a:lvl2pPr indent="-355600" lvl="1" marL="9144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2pPr>
            <a:lvl3pPr indent="-355600" lvl="2" marL="1371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3pPr>
            <a:lvl4pPr indent="-355600" lvl="3" marL="18288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4pPr>
            <a:lvl5pPr indent="-355600" lvl="4" marL="22860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5pPr>
            <a:lvl6pPr indent="-355600" lvl="5" marL="27432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6pPr>
            <a:lvl7pPr indent="-355600" lvl="6" marL="32004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7pPr>
            <a:lvl8pPr indent="-355600" lvl="7" marL="3657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8pPr>
            <a:lvl9pPr indent="-355600" lvl="8" marL="41148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9pPr>
          </a:lstStyle>
          <a:p/>
        </p:txBody>
      </p:sp>
      <p:sp>
        <p:nvSpPr>
          <p:cNvPr id="50" name="Google Shape;50;p9"/>
          <p:cNvSpPr txBox="1"/>
          <p:nvPr/>
        </p:nvSpPr>
        <p:spPr>
          <a:xfrm>
            <a:off x="914400" y="914400"/>
            <a:ext cx="3088500" cy="924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t/>
            </a:r>
            <a:endParaRPr sz="2400">
              <a:solidFill>
                <a:srgbClr val="1A3561"/>
              </a:solidFill>
              <a:latin typeface="Open Sans ExtraBold"/>
              <a:ea typeface="Open Sans ExtraBold"/>
              <a:cs typeface="Open Sans ExtraBold"/>
              <a:sym typeface="Open Sans ExtraBold"/>
            </a:endParaRPr>
          </a:p>
        </p:txBody>
      </p:sp>
      <p:sp>
        <p:nvSpPr>
          <p:cNvPr id="51" name="Google Shape;51;p9"/>
          <p:cNvSpPr/>
          <p:nvPr>
            <p:ph idx="2" type="pic"/>
          </p:nvPr>
        </p:nvSpPr>
        <p:spPr>
          <a:xfrm>
            <a:off x="5468100" y="0"/>
            <a:ext cx="3675900" cy="51435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 Section title and description">
  <p:cSld name="SECTION_TITLE_AND_DESCRIPTION_1_1">
    <p:spTree>
      <p:nvGrpSpPr>
        <p:cNvPr id="52" name="Shape 52"/>
        <p:cNvGrpSpPr/>
        <p:nvPr/>
      </p:nvGrpSpPr>
      <p:grpSpPr>
        <a:xfrm>
          <a:off x="0" y="0"/>
          <a:ext cx="0" cy="0"/>
          <a:chOff x="0" y="0"/>
          <a:chExt cx="0" cy="0"/>
        </a:xfrm>
      </p:grpSpPr>
      <p:pic>
        <p:nvPicPr>
          <p:cNvPr id="53" name="Google Shape;53;p10"/>
          <p:cNvPicPr preferRelativeResize="0"/>
          <p:nvPr/>
        </p:nvPicPr>
        <p:blipFill>
          <a:blip r:embed="rId2">
            <a:alphaModFix/>
          </a:blip>
          <a:stretch>
            <a:fillRect/>
          </a:stretch>
        </p:blipFill>
        <p:spPr>
          <a:xfrm>
            <a:off x="0" y="0"/>
            <a:ext cx="9144003" cy="5143501"/>
          </a:xfrm>
          <a:prstGeom prst="rect">
            <a:avLst/>
          </a:prstGeom>
          <a:noFill/>
          <a:ln>
            <a:noFill/>
          </a:ln>
        </p:spPr>
      </p:pic>
      <p:sp>
        <p:nvSpPr>
          <p:cNvPr id="54" name="Google Shape;54;p10"/>
          <p:cNvSpPr txBox="1"/>
          <p:nvPr>
            <p:ph type="title"/>
          </p:nvPr>
        </p:nvSpPr>
        <p:spPr>
          <a:xfrm>
            <a:off x="914400" y="914400"/>
            <a:ext cx="3113700" cy="10650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1A3561"/>
              </a:buClr>
              <a:buSzPts val="2400"/>
              <a:buFont typeface="Open Sans ExtraBold"/>
              <a:buNone/>
              <a:defRPr sz="2400">
                <a:solidFill>
                  <a:srgbClr val="1A3561"/>
                </a:solidFill>
                <a:latin typeface="Open Sans ExtraBold"/>
                <a:ea typeface="Open Sans ExtraBold"/>
                <a:cs typeface="Open Sans ExtraBold"/>
                <a:sym typeface="Open Sans ExtraBold"/>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5" name="Google Shape;55;p10"/>
          <p:cNvSpPr txBox="1"/>
          <p:nvPr>
            <p:ph idx="1" type="subTitle"/>
          </p:nvPr>
        </p:nvSpPr>
        <p:spPr>
          <a:xfrm>
            <a:off x="914400" y="2286000"/>
            <a:ext cx="3113700" cy="2205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1A3561"/>
              </a:buClr>
              <a:buSzPts val="2100"/>
              <a:buFont typeface="Open Sans SemiBold"/>
              <a:buNone/>
              <a:defRPr sz="2100">
                <a:solidFill>
                  <a:srgbClr val="1A3561"/>
                </a:solidFill>
                <a:latin typeface="Open Sans SemiBold"/>
                <a:ea typeface="Open Sans SemiBold"/>
                <a:cs typeface="Open Sans SemiBold"/>
                <a:sym typeface="Open Sans SemiBold"/>
              </a:defRPr>
            </a:lvl1pPr>
            <a:lvl2pPr lvl="1" rtl="0">
              <a:lnSpc>
                <a:spcPct val="100000"/>
              </a:lnSpc>
              <a:spcBef>
                <a:spcPts val="0"/>
              </a:spcBef>
              <a:spcAft>
                <a:spcPts val="0"/>
              </a:spcAft>
              <a:buClr>
                <a:srgbClr val="1A3561"/>
              </a:buClr>
              <a:buSzPts val="2100"/>
              <a:buFont typeface="Open Sans"/>
              <a:buNone/>
              <a:defRPr sz="2100">
                <a:solidFill>
                  <a:srgbClr val="1A3561"/>
                </a:solidFill>
                <a:latin typeface="Open Sans"/>
                <a:ea typeface="Open Sans"/>
                <a:cs typeface="Open Sans"/>
                <a:sym typeface="Open Sans"/>
              </a:defRPr>
            </a:lvl2pPr>
            <a:lvl3pPr lvl="2" rtl="0">
              <a:lnSpc>
                <a:spcPct val="100000"/>
              </a:lnSpc>
              <a:spcBef>
                <a:spcPts val="0"/>
              </a:spcBef>
              <a:spcAft>
                <a:spcPts val="0"/>
              </a:spcAft>
              <a:buClr>
                <a:srgbClr val="1A3561"/>
              </a:buClr>
              <a:buSzPts val="2100"/>
              <a:buFont typeface="Open Sans"/>
              <a:buNone/>
              <a:defRPr sz="2100">
                <a:solidFill>
                  <a:srgbClr val="1A3561"/>
                </a:solidFill>
                <a:latin typeface="Open Sans"/>
                <a:ea typeface="Open Sans"/>
                <a:cs typeface="Open Sans"/>
                <a:sym typeface="Open Sans"/>
              </a:defRPr>
            </a:lvl3pPr>
            <a:lvl4pPr lvl="3" rtl="0">
              <a:lnSpc>
                <a:spcPct val="100000"/>
              </a:lnSpc>
              <a:spcBef>
                <a:spcPts val="0"/>
              </a:spcBef>
              <a:spcAft>
                <a:spcPts val="0"/>
              </a:spcAft>
              <a:buClr>
                <a:srgbClr val="1A3561"/>
              </a:buClr>
              <a:buSzPts val="2100"/>
              <a:buFont typeface="Open Sans"/>
              <a:buNone/>
              <a:defRPr sz="2100">
                <a:solidFill>
                  <a:srgbClr val="1A3561"/>
                </a:solidFill>
                <a:latin typeface="Open Sans"/>
                <a:ea typeface="Open Sans"/>
                <a:cs typeface="Open Sans"/>
                <a:sym typeface="Open Sans"/>
              </a:defRPr>
            </a:lvl4pPr>
            <a:lvl5pPr lvl="4" rtl="0">
              <a:lnSpc>
                <a:spcPct val="100000"/>
              </a:lnSpc>
              <a:spcBef>
                <a:spcPts val="0"/>
              </a:spcBef>
              <a:spcAft>
                <a:spcPts val="0"/>
              </a:spcAft>
              <a:buClr>
                <a:srgbClr val="1A3561"/>
              </a:buClr>
              <a:buSzPts val="2100"/>
              <a:buFont typeface="Open Sans"/>
              <a:buNone/>
              <a:defRPr sz="2100">
                <a:solidFill>
                  <a:srgbClr val="1A3561"/>
                </a:solidFill>
                <a:latin typeface="Open Sans"/>
                <a:ea typeface="Open Sans"/>
                <a:cs typeface="Open Sans"/>
                <a:sym typeface="Open Sans"/>
              </a:defRPr>
            </a:lvl5pPr>
            <a:lvl6pPr lvl="5" rtl="0">
              <a:lnSpc>
                <a:spcPct val="100000"/>
              </a:lnSpc>
              <a:spcBef>
                <a:spcPts val="0"/>
              </a:spcBef>
              <a:spcAft>
                <a:spcPts val="0"/>
              </a:spcAft>
              <a:buClr>
                <a:srgbClr val="1A3561"/>
              </a:buClr>
              <a:buSzPts val="2100"/>
              <a:buFont typeface="Open Sans"/>
              <a:buNone/>
              <a:defRPr sz="2100">
                <a:solidFill>
                  <a:srgbClr val="1A3561"/>
                </a:solidFill>
                <a:latin typeface="Open Sans"/>
                <a:ea typeface="Open Sans"/>
                <a:cs typeface="Open Sans"/>
                <a:sym typeface="Open Sans"/>
              </a:defRPr>
            </a:lvl6pPr>
            <a:lvl7pPr lvl="6" rtl="0">
              <a:lnSpc>
                <a:spcPct val="100000"/>
              </a:lnSpc>
              <a:spcBef>
                <a:spcPts val="0"/>
              </a:spcBef>
              <a:spcAft>
                <a:spcPts val="0"/>
              </a:spcAft>
              <a:buClr>
                <a:srgbClr val="1A3561"/>
              </a:buClr>
              <a:buSzPts val="2100"/>
              <a:buFont typeface="Open Sans"/>
              <a:buNone/>
              <a:defRPr sz="2100">
                <a:solidFill>
                  <a:srgbClr val="1A3561"/>
                </a:solidFill>
                <a:latin typeface="Open Sans"/>
                <a:ea typeface="Open Sans"/>
                <a:cs typeface="Open Sans"/>
                <a:sym typeface="Open Sans"/>
              </a:defRPr>
            </a:lvl7pPr>
            <a:lvl8pPr lvl="7" rtl="0">
              <a:lnSpc>
                <a:spcPct val="100000"/>
              </a:lnSpc>
              <a:spcBef>
                <a:spcPts val="0"/>
              </a:spcBef>
              <a:spcAft>
                <a:spcPts val="0"/>
              </a:spcAft>
              <a:buClr>
                <a:srgbClr val="1A3561"/>
              </a:buClr>
              <a:buSzPts val="2100"/>
              <a:buFont typeface="Open Sans"/>
              <a:buNone/>
              <a:defRPr sz="2100">
                <a:solidFill>
                  <a:srgbClr val="1A3561"/>
                </a:solidFill>
                <a:latin typeface="Open Sans"/>
                <a:ea typeface="Open Sans"/>
                <a:cs typeface="Open Sans"/>
                <a:sym typeface="Open Sans"/>
              </a:defRPr>
            </a:lvl8pPr>
            <a:lvl9pPr lvl="8" rtl="0">
              <a:lnSpc>
                <a:spcPct val="100000"/>
              </a:lnSpc>
              <a:spcBef>
                <a:spcPts val="0"/>
              </a:spcBef>
              <a:spcAft>
                <a:spcPts val="0"/>
              </a:spcAft>
              <a:buClr>
                <a:srgbClr val="1A3561"/>
              </a:buClr>
              <a:buSzPts val="2100"/>
              <a:buFont typeface="Open Sans"/>
              <a:buNone/>
              <a:defRPr sz="2100">
                <a:solidFill>
                  <a:srgbClr val="1A3561"/>
                </a:solidFill>
                <a:latin typeface="Open Sans"/>
                <a:ea typeface="Open Sans"/>
                <a:cs typeface="Open Sans"/>
                <a:sym typeface="Open Sans"/>
              </a:defRPr>
            </a:lvl9pPr>
          </a:lstStyle>
          <a:p/>
        </p:txBody>
      </p:sp>
      <p:sp>
        <p:nvSpPr>
          <p:cNvPr id="56" name="Google Shape;56;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10"/>
          <p:cNvSpPr txBox="1"/>
          <p:nvPr>
            <p:ph idx="2" type="body"/>
          </p:nvPr>
        </p:nvSpPr>
        <p:spPr>
          <a:xfrm>
            <a:off x="5486400" y="914400"/>
            <a:ext cx="2985900" cy="3831300"/>
          </a:xfrm>
          <a:prstGeom prst="rect">
            <a:avLst/>
          </a:prstGeom>
        </p:spPr>
        <p:txBody>
          <a:bodyPr anchorCtr="0" anchor="t" bIns="91425" lIns="91425" spcFirstLastPara="1" rIns="91425" wrap="square" tIns="91425">
            <a:normAutofit/>
          </a:bodyPr>
          <a:lstStyle>
            <a:lvl1pPr indent="-355600" lvl="0" marL="4572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1pPr>
            <a:lvl2pPr indent="-355600" lvl="1" marL="9144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2pPr>
            <a:lvl3pPr indent="-355600" lvl="2" marL="1371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3pPr>
            <a:lvl4pPr indent="-355600" lvl="3" marL="18288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4pPr>
            <a:lvl5pPr indent="-355600" lvl="4" marL="22860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5pPr>
            <a:lvl6pPr indent="-355600" lvl="5" marL="27432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6pPr>
            <a:lvl7pPr indent="-355600" lvl="6" marL="32004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7pPr>
            <a:lvl8pPr indent="-355600" lvl="7" marL="3657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8pPr>
            <a:lvl9pPr indent="-355600" lvl="8" marL="41148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7"/>
          <p:cNvSpPr txBox="1"/>
          <p:nvPr>
            <p:ph type="ctrTitle"/>
          </p:nvPr>
        </p:nvSpPr>
        <p:spPr>
          <a:xfrm>
            <a:off x="914400" y="914400"/>
            <a:ext cx="4862400" cy="1213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Final</a:t>
            </a:r>
            <a:r>
              <a:rPr lang="en"/>
              <a:t> Presentation</a:t>
            </a:r>
            <a:endParaRPr/>
          </a:p>
          <a:p>
            <a:pPr indent="0" lvl="0" marL="0" rtl="0" algn="l">
              <a:spcBef>
                <a:spcPts val="0"/>
              </a:spcBef>
              <a:spcAft>
                <a:spcPts val="0"/>
              </a:spcAft>
              <a:buNone/>
            </a:pPr>
            <a:r>
              <a:rPr lang="en"/>
              <a:t>Team 30</a:t>
            </a:r>
            <a:endParaRPr/>
          </a:p>
        </p:txBody>
      </p:sp>
      <p:sp>
        <p:nvSpPr>
          <p:cNvPr id="100" name="Google Shape;100;p17"/>
          <p:cNvSpPr txBox="1"/>
          <p:nvPr>
            <p:ph idx="1" type="body"/>
          </p:nvPr>
        </p:nvSpPr>
        <p:spPr>
          <a:xfrm>
            <a:off x="914400" y="2331720"/>
            <a:ext cx="4799100" cy="1213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Jacqueline Nesbitt, Matt Pribadi, Kasha Muzila, Karl Eirich</a:t>
            </a:r>
            <a:endParaRPr/>
          </a:p>
        </p:txBody>
      </p:sp>
      <p:sp>
        <p:nvSpPr>
          <p:cNvPr id="101" name="Google Shape;101;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6"/>
          <p:cNvSpPr txBox="1"/>
          <p:nvPr>
            <p:ph type="title"/>
          </p:nvPr>
        </p:nvSpPr>
        <p:spPr>
          <a:xfrm>
            <a:off x="312600" y="284400"/>
            <a:ext cx="4575300" cy="59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Weather EDA</a:t>
            </a:r>
            <a:r>
              <a:rPr lang="en"/>
              <a:t> - Categorical</a:t>
            </a:r>
            <a:endParaRPr/>
          </a:p>
        </p:txBody>
      </p:sp>
      <p:sp>
        <p:nvSpPr>
          <p:cNvPr id="179" name="Google Shape;179;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80" name="Google Shape;180;p26"/>
          <p:cNvPicPr preferRelativeResize="0"/>
          <p:nvPr/>
        </p:nvPicPr>
        <p:blipFill>
          <a:blip r:embed="rId3">
            <a:alphaModFix/>
          </a:blip>
          <a:stretch>
            <a:fillRect/>
          </a:stretch>
        </p:blipFill>
        <p:spPr>
          <a:xfrm>
            <a:off x="152400" y="1028513"/>
            <a:ext cx="8839200" cy="308648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7"/>
          <p:cNvSpPr txBox="1"/>
          <p:nvPr>
            <p:ph type="title"/>
          </p:nvPr>
        </p:nvSpPr>
        <p:spPr>
          <a:xfrm>
            <a:off x="312600" y="284400"/>
            <a:ext cx="4575300" cy="59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5833"/>
              <a:buFont typeface="Arial"/>
              <a:buNone/>
            </a:pPr>
            <a:r>
              <a:rPr lang="en"/>
              <a:t>Weather EDA</a:t>
            </a:r>
            <a:r>
              <a:rPr lang="en"/>
              <a:t> - </a:t>
            </a:r>
            <a:endParaRPr/>
          </a:p>
          <a:p>
            <a:pPr indent="0" lvl="0" marL="0" rtl="0" algn="l">
              <a:spcBef>
                <a:spcPts val="0"/>
              </a:spcBef>
              <a:spcAft>
                <a:spcPts val="0"/>
              </a:spcAft>
              <a:buClr>
                <a:schemeClr val="dk1"/>
              </a:buClr>
              <a:buSzPct val="45833"/>
              <a:buFont typeface="Arial"/>
              <a:buNone/>
            </a:pPr>
            <a:r>
              <a:rPr lang="en"/>
              <a:t>Quantitative</a:t>
            </a:r>
            <a:endParaRPr/>
          </a:p>
        </p:txBody>
      </p:sp>
      <p:sp>
        <p:nvSpPr>
          <p:cNvPr id="186" name="Google Shape;186;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87" name="Google Shape;187;p27"/>
          <p:cNvPicPr preferRelativeResize="0"/>
          <p:nvPr/>
        </p:nvPicPr>
        <p:blipFill>
          <a:blip r:embed="rId3">
            <a:alphaModFix/>
          </a:blip>
          <a:stretch>
            <a:fillRect/>
          </a:stretch>
        </p:blipFill>
        <p:spPr>
          <a:xfrm>
            <a:off x="4072855" y="294600"/>
            <a:ext cx="4724169" cy="4554301"/>
          </a:xfrm>
          <a:prstGeom prst="rect">
            <a:avLst/>
          </a:prstGeom>
          <a:noFill/>
          <a:ln>
            <a:noFill/>
          </a:ln>
        </p:spPr>
      </p:pic>
      <p:pic>
        <p:nvPicPr>
          <p:cNvPr id="188" name="Google Shape;188;p27"/>
          <p:cNvPicPr preferRelativeResize="0"/>
          <p:nvPr/>
        </p:nvPicPr>
        <p:blipFill rotWithShape="1">
          <a:blip r:embed="rId4">
            <a:alphaModFix/>
          </a:blip>
          <a:srcRect b="0" l="0" r="11237" t="0"/>
          <a:stretch/>
        </p:blipFill>
        <p:spPr>
          <a:xfrm>
            <a:off x="312600" y="1184250"/>
            <a:ext cx="2971126" cy="3478975"/>
          </a:xfrm>
          <a:prstGeom prst="rect">
            <a:avLst/>
          </a:prstGeom>
          <a:noFill/>
          <a:ln>
            <a:noFill/>
          </a:ln>
        </p:spPr>
      </p:pic>
      <p:sp>
        <p:nvSpPr>
          <p:cNvPr id="189" name="Google Shape;189;p27"/>
          <p:cNvSpPr/>
          <p:nvPr/>
        </p:nvSpPr>
        <p:spPr>
          <a:xfrm>
            <a:off x="396350" y="4084650"/>
            <a:ext cx="2810100" cy="2460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7"/>
          <p:cNvSpPr txBox="1"/>
          <p:nvPr/>
        </p:nvSpPr>
        <p:spPr>
          <a:xfrm>
            <a:off x="3206450" y="784075"/>
            <a:ext cx="54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Rain</a:t>
            </a:r>
            <a:endParaRPr>
              <a:solidFill>
                <a:schemeClr val="dk2"/>
              </a:solidFill>
            </a:endParaRPr>
          </a:p>
        </p:txBody>
      </p:sp>
      <p:sp>
        <p:nvSpPr>
          <p:cNvPr id="191" name="Google Shape;191;p27"/>
          <p:cNvSpPr txBox="1"/>
          <p:nvPr/>
        </p:nvSpPr>
        <p:spPr>
          <a:xfrm>
            <a:off x="3206450" y="2374463"/>
            <a:ext cx="66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Snow</a:t>
            </a:r>
            <a:endParaRPr>
              <a:solidFill>
                <a:schemeClr val="dk2"/>
              </a:solidFill>
            </a:endParaRPr>
          </a:p>
        </p:txBody>
      </p:sp>
      <p:sp>
        <p:nvSpPr>
          <p:cNvPr id="192" name="Google Shape;192;p27"/>
          <p:cNvSpPr txBox="1"/>
          <p:nvPr/>
        </p:nvSpPr>
        <p:spPr>
          <a:xfrm>
            <a:off x="3283725" y="4448700"/>
            <a:ext cx="66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Cloud</a:t>
            </a:r>
            <a:endParaRPr>
              <a:solidFill>
                <a:schemeClr val="dk2"/>
              </a:solidFill>
            </a:endParaRPr>
          </a:p>
        </p:txBody>
      </p:sp>
      <p:cxnSp>
        <p:nvCxnSpPr>
          <p:cNvPr id="193" name="Google Shape;193;p27"/>
          <p:cNvCxnSpPr>
            <a:stCxn id="190" idx="3"/>
          </p:cNvCxnSpPr>
          <p:nvPr/>
        </p:nvCxnSpPr>
        <p:spPr>
          <a:xfrm flipH="1" rot="10800000">
            <a:off x="3755150" y="873775"/>
            <a:ext cx="463800" cy="110400"/>
          </a:xfrm>
          <a:prstGeom prst="straightConnector1">
            <a:avLst/>
          </a:prstGeom>
          <a:noFill/>
          <a:ln cap="flat" cmpd="sng" w="9525">
            <a:solidFill>
              <a:schemeClr val="dk2"/>
            </a:solidFill>
            <a:prstDash val="solid"/>
            <a:round/>
            <a:headEnd len="med" w="med" type="none"/>
            <a:tailEnd len="med" w="med" type="triangle"/>
          </a:ln>
        </p:spPr>
      </p:cxnSp>
      <p:cxnSp>
        <p:nvCxnSpPr>
          <p:cNvPr id="194" name="Google Shape;194;p27"/>
          <p:cNvCxnSpPr>
            <a:stCxn id="190" idx="3"/>
          </p:cNvCxnSpPr>
          <p:nvPr/>
        </p:nvCxnSpPr>
        <p:spPr>
          <a:xfrm>
            <a:off x="3755150" y="984175"/>
            <a:ext cx="246600" cy="199500"/>
          </a:xfrm>
          <a:prstGeom prst="straightConnector1">
            <a:avLst/>
          </a:prstGeom>
          <a:noFill/>
          <a:ln cap="flat" cmpd="sng" w="9525">
            <a:solidFill>
              <a:schemeClr val="dk2"/>
            </a:solidFill>
            <a:prstDash val="solid"/>
            <a:round/>
            <a:headEnd len="med" w="med" type="none"/>
            <a:tailEnd len="med" w="med" type="triangle"/>
          </a:ln>
        </p:spPr>
      </p:cxnSp>
      <p:cxnSp>
        <p:nvCxnSpPr>
          <p:cNvPr id="195" name="Google Shape;195;p27"/>
          <p:cNvCxnSpPr>
            <a:stCxn id="191" idx="3"/>
          </p:cNvCxnSpPr>
          <p:nvPr/>
        </p:nvCxnSpPr>
        <p:spPr>
          <a:xfrm flipH="1" rot="10800000">
            <a:off x="3866750" y="2207363"/>
            <a:ext cx="429000" cy="367200"/>
          </a:xfrm>
          <a:prstGeom prst="straightConnector1">
            <a:avLst/>
          </a:prstGeom>
          <a:noFill/>
          <a:ln cap="flat" cmpd="sng" w="9525">
            <a:solidFill>
              <a:schemeClr val="dk2"/>
            </a:solidFill>
            <a:prstDash val="solid"/>
            <a:round/>
            <a:headEnd len="med" w="med" type="none"/>
            <a:tailEnd len="med" w="med" type="triangle"/>
          </a:ln>
        </p:spPr>
      </p:cxnSp>
      <p:cxnSp>
        <p:nvCxnSpPr>
          <p:cNvPr id="196" name="Google Shape;196;p27"/>
          <p:cNvCxnSpPr>
            <a:stCxn id="191" idx="3"/>
          </p:cNvCxnSpPr>
          <p:nvPr/>
        </p:nvCxnSpPr>
        <p:spPr>
          <a:xfrm>
            <a:off x="3866750" y="2574563"/>
            <a:ext cx="253200" cy="258300"/>
          </a:xfrm>
          <a:prstGeom prst="straightConnector1">
            <a:avLst/>
          </a:prstGeom>
          <a:noFill/>
          <a:ln cap="flat" cmpd="sng" w="9525">
            <a:solidFill>
              <a:schemeClr val="dk2"/>
            </a:solidFill>
            <a:prstDash val="solid"/>
            <a:round/>
            <a:headEnd len="med" w="med" type="none"/>
            <a:tailEnd len="med" w="med" type="triangle"/>
          </a:ln>
        </p:spPr>
      </p:cxnSp>
      <p:cxnSp>
        <p:nvCxnSpPr>
          <p:cNvPr id="197" name="Google Shape;197;p27"/>
          <p:cNvCxnSpPr>
            <a:stCxn id="192" idx="3"/>
          </p:cNvCxnSpPr>
          <p:nvPr/>
        </p:nvCxnSpPr>
        <p:spPr>
          <a:xfrm flipH="1" rot="10800000">
            <a:off x="3944025" y="4590300"/>
            <a:ext cx="289800" cy="58500"/>
          </a:xfrm>
          <a:prstGeom prst="straightConnector1">
            <a:avLst/>
          </a:prstGeom>
          <a:noFill/>
          <a:ln cap="flat" cmpd="sng" w="9525">
            <a:solidFill>
              <a:schemeClr val="dk2"/>
            </a:solidFill>
            <a:prstDash val="solid"/>
            <a:round/>
            <a:headEnd len="med" w="med" type="none"/>
            <a:tailEnd len="med" w="med" type="triangle"/>
          </a:ln>
        </p:spPr>
      </p:cxnSp>
      <p:cxnSp>
        <p:nvCxnSpPr>
          <p:cNvPr id="198" name="Google Shape;198;p27"/>
          <p:cNvCxnSpPr>
            <a:stCxn id="192" idx="3"/>
          </p:cNvCxnSpPr>
          <p:nvPr/>
        </p:nvCxnSpPr>
        <p:spPr>
          <a:xfrm flipH="1" rot="10800000">
            <a:off x="3944025" y="4306200"/>
            <a:ext cx="246900" cy="342600"/>
          </a:xfrm>
          <a:prstGeom prst="straightConnector1">
            <a:avLst/>
          </a:prstGeom>
          <a:noFill/>
          <a:ln cap="flat" cmpd="sng" w="9525">
            <a:solidFill>
              <a:schemeClr val="dk2"/>
            </a:solidFill>
            <a:prstDash val="solid"/>
            <a:round/>
            <a:headEnd len="med" w="med" type="none"/>
            <a:tailEnd len="med" w="med" type="triangle"/>
          </a:ln>
        </p:spPr>
      </p:cxnSp>
      <p:cxnSp>
        <p:nvCxnSpPr>
          <p:cNvPr id="199" name="Google Shape;199;p27"/>
          <p:cNvCxnSpPr>
            <a:stCxn id="189" idx="3"/>
          </p:cNvCxnSpPr>
          <p:nvPr/>
        </p:nvCxnSpPr>
        <p:spPr>
          <a:xfrm>
            <a:off x="3206450" y="4207650"/>
            <a:ext cx="903300" cy="300"/>
          </a:xfrm>
          <a:prstGeom prst="straightConnector1">
            <a:avLst/>
          </a:prstGeom>
          <a:noFill/>
          <a:ln cap="flat" cmpd="sng" w="19050">
            <a:solidFill>
              <a:schemeClr val="accent4"/>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grpSp>
        <p:nvGrpSpPr>
          <p:cNvPr id="204" name="Google Shape;204;p28"/>
          <p:cNvGrpSpPr/>
          <p:nvPr/>
        </p:nvGrpSpPr>
        <p:grpSpPr>
          <a:xfrm>
            <a:off x="3796088" y="944300"/>
            <a:ext cx="1633700" cy="1661100"/>
            <a:chOff x="866550" y="2300225"/>
            <a:chExt cx="1633700" cy="1661100"/>
          </a:xfrm>
        </p:grpSpPr>
        <p:sp>
          <p:nvSpPr>
            <p:cNvPr id="205" name="Google Shape;205;p28"/>
            <p:cNvSpPr/>
            <p:nvPr/>
          </p:nvSpPr>
          <p:spPr>
            <a:xfrm>
              <a:off x="866550" y="2300225"/>
              <a:ext cx="1621800" cy="1661100"/>
            </a:xfrm>
            <a:prstGeom prst="rect">
              <a:avLst/>
            </a:prstGeom>
            <a:solidFill>
              <a:srgbClr val="A4C2F4"/>
            </a:solidFill>
            <a:ln cap="flat" cmpd="sng" w="2857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t>Flight</a:t>
              </a:r>
              <a:endParaRPr b="1"/>
            </a:p>
            <a:p>
              <a:pPr indent="0" lvl="0" marL="0" rtl="0" algn="l">
                <a:spcBef>
                  <a:spcPts val="0"/>
                </a:spcBef>
                <a:spcAft>
                  <a:spcPts val="0"/>
                </a:spcAft>
                <a:buNone/>
              </a:pPr>
              <a:br>
                <a:rPr lang="en"/>
              </a:br>
              <a:r>
                <a:rPr lang="en" sz="1200"/>
                <a:t>PK: </a:t>
              </a:r>
              <a:endParaRPr sz="1200"/>
            </a:p>
            <a:p>
              <a:pPr indent="0" lvl="0" marL="0" rtl="0" algn="l">
                <a:spcBef>
                  <a:spcPts val="0"/>
                </a:spcBef>
                <a:spcAft>
                  <a:spcPts val="0"/>
                </a:spcAft>
                <a:buNone/>
              </a:pPr>
              <a:r>
                <a:rPr lang="en" sz="900"/>
                <a:t>Unique ID: TAIL_NUM + DATE_TIME</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1200"/>
                <a:t>FK:</a:t>
              </a:r>
              <a:r>
                <a:rPr lang="en" sz="900"/>
                <a:t> </a:t>
              </a:r>
              <a:endParaRPr sz="900"/>
            </a:p>
            <a:p>
              <a:pPr indent="0" lvl="0" marL="0" rtl="0" algn="l">
                <a:spcBef>
                  <a:spcPts val="0"/>
                </a:spcBef>
                <a:spcAft>
                  <a:spcPts val="0"/>
                </a:spcAft>
                <a:buNone/>
              </a:pPr>
              <a:r>
                <a:rPr lang="en" sz="900"/>
                <a:t>ORIGIN</a:t>
              </a:r>
              <a:endParaRPr sz="900"/>
            </a:p>
            <a:p>
              <a:pPr indent="0" lvl="0" marL="0" rtl="0" algn="l">
                <a:spcBef>
                  <a:spcPts val="0"/>
                </a:spcBef>
                <a:spcAft>
                  <a:spcPts val="0"/>
                </a:spcAft>
                <a:buNone/>
              </a:pPr>
              <a:r>
                <a:rPr lang="en" sz="900"/>
                <a:t>DATE</a:t>
              </a:r>
              <a:endParaRPr sz="900"/>
            </a:p>
            <a:p>
              <a:pPr indent="0" lvl="0" marL="0" rtl="0" algn="l">
                <a:spcBef>
                  <a:spcPts val="0"/>
                </a:spcBef>
                <a:spcAft>
                  <a:spcPts val="0"/>
                </a:spcAft>
                <a:buNone/>
              </a:pPr>
              <a:r>
                <a:t/>
              </a:r>
              <a:endParaRPr sz="900"/>
            </a:p>
          </p:txBody>
        </p:sp>
        <p:cxnSp>
          <p:nvCxnSpPr>
            <p:cNvPr id="206" name="Google Shape;206;p28"/>
            <p:cNvCxnSpPr/>
            <p:nvPr/>
          </p:nvCxnSpPr>
          <p:spPr>
            <a:xfrm flipH="1" rot="10800000">
              <a:off x="871550" y="2643125"/>
              <a:ext cx="1628700" cy="7200"/>
            </a:xfrm>
            <a:prstGeom prst="straightConnector1">
              <a:avLst/>
            </a:prstGeom>
            <a:noFill/>
            <a:ln cap="flat" cmpd="sng" w="28575">
              <a:solidFill>
                <a:schemeClr val="dk2"/>
              </a:solidFill>
              <a:prstDash val="solid"/>
              <a:round/>
              <a:headEnd len="med" w="med" type="none"/>
              <a:tailEnd len="med" w="med" type="none"/>
            </a:ln>
          </p:spPr>
        </p:cxnSp>
      </p:grpSp>
      <p:grpSp>
        <p:nvGrpSpPr>
          <p:cNvPr id="207" name="Google Shape;207;p28"/>
          <p:cNvGrpSpPr/>
          <p:nvPr/>
        </p:nvGrpSpPr>
        <p:grpSpPr>
          <a:xfrm>
            <a:off x="7081346" y="1011937"/>
            <a:ext cx="1781961" cy="1507922"/>
            <a:chOff x="1223700" y="-626"/>
            <a:chExt cx="1628700" cy="1407300"/>
          </a:xfrm>
        </p:grpSpPr>
        <p:sp>
          <p:nvSpPr>
            <p:cNvPr id="208" name="Google Shape;208;p28"/>
            <p:cNvSpPr/>
            <p:nvPr/>
          </p:nvSpPr>
          <p:spPr>
            <a:xfrm>
              <a:off x="1227150" y="-626"/>
              <a:ext cx="1621800" cy="1407300"/>
            </a:xfrm>
            <a:prstGeom prst="rect">
              <a:avLst/>
            </a:prstGeom>
            <a:solidFill>
              <a:srgbClr val="A4C2F4"/>
            </a:solidFill>
            <a:ln cap="flat" cmpd="sng" w="2857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t>Station</a:t>
              </a:r>
              <a:endParaRPr b="1"/>
            </a:p>
            <a:p>
              <a:pPr indent="0" lvl="0" marL="0" rtl="0" algn="ctr">
                <a:spcBef>
                  <a:spcPts val="0"/>
                </a:spcBef>
                <a:spcAft>
                  <a:spcPts val="0"/>
                </a:spcAft>
                <a:buNone/>
              </a:pPr>
              <a:r>
                <a:t/>
              </a:r>
              <a:endParaRPr/>
            </a:p>
            <a:p>
              <a:pPr indent="0" lvl="0" marL="0" rtl="0" algn="l">
                <a:spcBef>
                  <a:spcPts val="0"/>
                </a:spcBef>
                <a:spcAft>
                  <a:spcPts val="0"/>
                </a:spcAft>
                <a:buNone/>
              </a:pPr>
              <a:r>
                <a:rPr lang="en"/>
                <a:t>PK: </a:t>
              </a:r>
              <a:br>
                <a:rPr lang="en" sz="900"/>
              </a:br>
              <a:r>
                <a:rPr lang="en" sz="900">
                  <a:solidFill>
                    <a:schemeClr val="dk1"/>
                  </a:solidFill>
                </a:rPr>
                <a:t>station_id</a:t>
              </a:r>
              <a:endParaRPr sz="900"/>
            </a:p>
            <a:p>
              <a:pPr indent="0" lvl="0" marL="0" rtl="0" algn="l">
                <a:spcBef>
                  <a:spcPts val="0"/>
                </a:spcBef>
                <a:spcAft>
                  <a:spcPts val="0"/>
                </a:spcAft>
                <a:buNone/>
              </a:pPr>
              <a:br>
                <a:rPr lang="en" sz="900"/>
              </a:br>
              <a:r>
                <a:rPr lang="en"/>
                <a:t>FK</a:t>
              </a:r>
              <a:r>
                <a:rPr lang="en" sz="900"/>
                <a:t>: </a:t>
              </a:r>
              <a:endParaRPr sz="900"/>
            </a:p>
            <a:p>
              <a:pPr indent="0" lvl="0" marL="0" rtl="0" algn="l">
                <a:spcBef>
                  <a:spcPts val="0"/>
                </a:spcBef>
                <a:spcAft>
                  <a:spcPts val="0"/>
                </a:spcAft>
                <a:buNone/>
              </a:pPr>
              <a:r>
                <a:rPr lang="en" sz="900">
                  <a:solidFill>
                    <a:schemeClr val="dk1"/>
                  </a:solidFill>
                </a:rPr>
                <a:t>neighbor_call</a:t>
              </a:r>
              <a:endParaRPr sz="900"/>
            </a:p>
          </p:txBody>
        </p:sp>
        <p:cxnSp>
          <p:nvCxnSpPr>
            <p:cNvPr id="209" name="Google Shape;209;p28"/>
            <p:cNvCxnSpPr/>
            <p:nvPr/>
          </p:nvCxnSpPr>
          <p:spPr>
            <a:xfrm flipH="1" rot="10800000">
              <a:off x="1223700" y="305047"/>
              <a:ext cx="1628700" cy="7200"/>
            </a:xfrm>
            <a:prstGeom prst="straightConnector1">
              <a:avLst/>
            </a:prstGeom>
            <a:noFill/>
            <a:ln cap="flat" cmpd="sng" w="28575">
              <a:solidFill>
                <a:schemeClr val="dk2"/>
              </a:solidFill>
              <a:prstDash val="solid"/>
              <a:round/>
              <a:headEnd len="med" w="med" type="none"/>
              <a:tailEnd len="med" w="med" type="none"/>
            </a:ln>
          </p:spPr>
        </p:cxnSp>
      </p:grpSp>
      <p:grpSp>
        <p:nvGrpSpPr>
          <p:cNvPr id="210" name="Google Shape;210;p28"/>
          <p:cNvGrpSpPr/>
          <p:nvPr/>
        </p:nvGrpSpPr>
        <p:grpSpPr>
          <a:xfrm>
            <a:off x="7081200" y="3333675"/>
            <a:ext cx="1781875" cy="1733700"/>
            <a:chOff x="868588" y="2317625"/>
            <a:chExt cx="1781875" cy="1733700"/>
          </a:xfrm>
        </p:grpSpPr>
        <p:sp>
          <p:nvSpPr>
            <p:cNvPr id="211" name="Google Shape;211;p28"/>
            <p:cNvSpPr/>
            <p:nvPr/>
          </p:nvSpPr>
          <p:spPr>
            <a:xfrm>
              <a:off x="868588" y="2317625"/>
              <a:ext cx="1778400" cy="1733700"/>
            </a:xfrm>
            <a:prstGeom prst="rect">
              <a:avLst/>
            </a:prstGeom>
            <a:solidFill>
              <a:srgbClr val="A4C2F4"/>
            </a:solidFill>
            <a:ln cap="flat" cmpd="sng" w="2857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t>Weather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PK: </a:t>
              </a:r>
              <a:br>
                <a:rPr lang="en"/>
              </a:br>
              <a:r>
                <a:rPr lang="en" sz="900"/>
                <a:t>Unique ID:</a:t>
              </a:r>
              <a:r>
                <a:rPr lang="en"/>
                <a:t> </a:t>
              </a:r>
              <a:r>
                <a:rPr lang="en" sz="900"/>
                <a:t>DATE + STATION +  REPORT_TYPE</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a:t>FK:</a:t>
              </a:r>
              <a:endParaRPr/>
            </a:p>
            <a:p>
              <a:pPr indent="0" lvl="0" marL="0" rtl="0" algn="l">
                <a:spcBef>
                  <a:spcPts val="0"/>
                </a:spcBef>
                <a:spcAft>
                  <a:spcPts val="0"/>
                </a:spcAft>
                <a:buClr>
                  <a:schemeClr val="dk1"/>
                </a:buClr>
                <a:buSzPts val="1100"/>
                <a:buFont typeface="Arial"/>
                <a:buNone/>
              </a:pPr>
              <a:r>
                <a:rPr lang="en" sz="900">
                  <a:solidFill>
                    <a:schemeClr val="dk1"/>
                  </a:solidFill>
                </a:rPr>
                <a:t>DATE</a:t>
              </a:r>
              <a:endParaRPr sz="900">
                <a:solidFill>
                  <a:schemeClr val="dk1"/>
                </a:solidFill>
              </a:endParaRPr>
            </a:p>
            <a:p>
              <a:pPr indent="0" lvl="0" marL="0" rtl="0" algn="l">
                <a:spcBef>
                  <a:spcPts val="0"/>
                </a:spcBef>
                <a:spcAft>
                  <a:spcPts val="0"/>
                </a:spcAft>
                <a:buClr>
                  <a:schemeClr val="dk1"/>
                </a:buClr>
                <a:buSzPts val="1100"/>
                <a:buFont typeface="Arial"/>
                <a:buNone/>
              </a:pPr>
              <a:r>
                <a:rPr lang="en" sz="900">
                  <a:solidFill>
                    <a:schemeClr val="dk1"/>
                  </a:solidFill>
                </a:rPr>
                <a:t>STATION</a:t>
              </a:r>
              <a:endParaRPr sz="900">
                <a:solidFill>
                  <a:schemeClr val="dk1"/>
                </a:solidFill>
              </a:endParaRPr>
            </a:p>
          </p:txBody>
        </p:sp>
        <p:cxnSp>
          <p:nvCxnSpPr>
            <p:cNvPr id="212" name="Google Shape;212;p28"/>
            <p:cNvCxnSpPr/>
            <p:nvPr/>
          </p:nvCxnSpPr>
          <p:spPr>
            <a:xfrm>
              <a:off x="888863" y="2620800"/>
              <a:ext cx="1761600" cy="13800"/>
            </a:xfrm>
            <a:prstGeom prst="straightConnector1">
              <a:avLst/>
            </a:prstGeom>
            <a:noFill/>
            <a:ln cap="flat" cmpd="sng" w="28575">
              <a:solidFill>
                <a:schemeClr val="dk2"/>
              </a:solidFill>
              <a:prstDash val="solid"/>
              <a:round/>
              <a:headEnd len="med" w="med" type="none"/>
              <a:tailEnd len="med" w="med" type="none"/>
            </a:ln>
          </p:spPr>
        </p:cxnSp>
      </p:grpSp>
      <p:sp>
        <p:nvSpPr>
          <p:cNvPr id="213" name="Google Shape;213;p28"/>
          <p:cNvSpPr txBox="1"/>
          <p:nvPr>
            <p:ph idx="4294967295" type="title"/>
          </p:nvPr>
        </p:nvSpPr>
        <p:spPr>
          <a:xfrm>
            <a:off x="312600" y="284400"/>
            <a:ext cx="3044100" cy="8565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lang="en" sz="2400">
                <a:solidFill>
                  <a:srgbClr val="1A3561"/>
                </a:solidFill>
                <a:latin typeface="Open Sans ExtraBold"/>
                <a:ea typeface="Open Sans ExtraBold"/>
                <a:cs typeface="Open Sans ExtraBold"/>
                <a:sym typeface="Open Sans ExtraBold"/>
              </a:rPr>
              <a:t>Join Architecture</a:t>
            </a:r>
            <a:endParaRPr sz="2400">
              <a:solidFill>
                <a:srgbClr val="1A3561"/>
              </a:solidFill>
              <a:latin typeface="Open Sans ExtraBold"/>
              <a:ea typeface="Open Sans ExtraBold"/>
              <a:cs typeface="Open Sans ExtraBold"/>
              <a:sym typeface="Open Sans ExtraBold"/>
            </a:endParaRPr>
          </a:p>
        </p:txBody>
      </p:sp>
      <p:grpSp>
        <p:nvGrpSpPr>
          <p:cNvPr id="214" name="Google Shape;214;p28"/>
          <p:cNvGrpSpPr/>
          <p:nvPr/>
        </p:nvGrpSpPr>
        <p:grpSpPr>
          <a:xfrm>
            <a:off x="723132" y="944300"/>
            <a:ext cx="1633700" cy="1661100"/>
            <a:chOff x="866550" y="2300225"/>
            <a:chExt cx="1633700" cy="1661100"/>
          </a:xfrm>
        </p:grpSpPr>
        <p:sp>
          <p:nvSpPr>
            <p:cNvPr id="215" name="Google Shape;215;p28"/>
            <p:cNvSpPr/>
            <p:nvPr/>
          </p:nvSpPr>
          <p:spPr>
            <a:xfrm>
              <a:off x="866550" y="2300225"/>
              <a:ext cx="1621800" cy="1661100"/>
            </a:xfrm>
            <a:prstGeom prst="rect">
              <a:avLst/>
            </a:prstGeom>
            <a:solidFill>
              <a:srgbClr val="B2D2DA"/>
            </a:solidFill>
            <a:ln cap="flat" cmpd="sng" w="2857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Airport Time Zones</a:t>
              </a:r>
              <a:endParaRPr b="1" sz="1200"/>
            </a:p>
            <a:p>
              <a:pPr indent="0" lvl="0" marL="0" marR="0" rtl="0" algn="l">
                <a:lnSpc>
                  <a:spcPct val="100000"/>
                </a:lnSpc>
                <a:spcBef>
                  <a:spcPts val="0"/>
                </a:spcBef>
                <a:spcAft>
                  <a:spcPts val="0"/>
                </a:spcAft>
                <a:buNone/>
              </a:pPr>
              <a:br>
                <a:rPr lang="en"/>
              </a:br>
              <a:r>
                <a:rPr lang="en"/>
                <a:t>PK: </a:t>
              </a:r>
              <a:endParaRPr/>
            </a:p>
            <a:p>
              <a:pPr indent="0" lvl="0" marL="0" marR="0" rtl="0" algn="l">
                <a:lnSpc>
                  <a:spcPct val="100000"/>
                </a:lnSpc>
                <a:spcBef>
                  <a:spcPts val="0"/>
                </a:spcBef>
                <a:spcAft>
                  <a:spcPts val="0"/>
                </a:spcAft>
                <a:buNone/>
              </a:pPr>
              <a:r>
                <a:rPr lang="en" sz="900"/>
                <a:t>AIRPORT</a:t>
              </a:r>
              <a:endParaRPr sz="4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p:txBody>
        </p:sp>
        <p:cxnSp>
          <p:nvCxnSpPr>
            <p:cNvPr id="216" name="Google Shape;216;p28"/>
            <p:cNvCxnSpPr/>
            <p:nvPr/>
          </p:nvCxnSpPr>
          <p:spPr>
            <a:xfrm flipH="1" rot="10800000">
              <a:off x="871550" y="2643125"/>
              <a:ext cx="1628700" cy="7200"/>
            </a:xfrm>
            <a:prstGeom prst="straightConnector1">
              <a:avLst/>
            </a:prstGeom>
            <a:noFill/>
            <a:ln cap="flat" cmpd="sng" w="28575">
              <a:solidFill>
                <a:schemeClr val="dk2"/>
              </a:solidFill>
              <a:prstDash val="solid"/>
              <a:round/>
              <a:headEnd len="med" w="med" type="none"/>
              <a:tailEnd len="med" w="med" type="none"/>
            </a:ln>
          </p:spPr>
        </p:cxnSp>
      </p:grpSp>
      <p:grpSp>
        <p:nvGrpSpPr>
          <p:cNvPr id="217" name="Google Shape;217;p28"/>
          <p:cNvGrpSpPr/>
          <p:nvPr/>
        </p:nvGrpSpPr>
        <p:grpSpPr>
          <a:xfrm>
            <a:off x="717988" y="3398250"/>
            <a:ext cx="1628700" cy="1661100"/>
            <a:chOff x="871550" y="2643125"/>
            <a:chExt cx="1628700" cy="1661100"/>
          </a:xfrm>
        </p:grpSpPr>
        <p:sp>
          <p:nvSpPr>
            <p:cNvPr id="218" name="Google Shape;218;p28"/>
            <p:cNvSpPr/>
            <p:nvPr/>
          </p:nvSpPr>
          <p:spPr>
            <a:xfrm>
              <a:off x="872500" y="2643125"/>
              <a:ext cx="1621800" cy="1661100"/>
            </a:xfrm>
            <a:prstGeom prst="rect">
              <a:avLst/>
            </a:prstGeom>
            <a:solidFill>
              <a:srgbClr val="B2D2DA"/>
            </a:solidFill>
            <a:ln cap="flat" cmpd="sng" w="2857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USA Time Zones</a:t>
              </a:r>
              <a:endParaRPr b="1" sz="1200"/>
            </a:p>
            <a:p>
              <a:pPr indent="0" lvl="0" marL="0" rtl="0" algn="l">
                <a:spcBef>
                  <a:spcPts val="0"/>
                </a:spcBef>
                <a:spcAft>
                  <a:spcPts val="0"/>
                </a:spcAft>
                <a:buNone/>
              </a:pPr>
              <a:br>
                <a:rPr lang="en"/>
              </a:br>
              <a:r>
                <a:rPr lang="en" sz="1200"/>
                <a:t>PK: </a:t>
              </a:r>
              <a:endParaRPr sz="1200"/>
            </a:p>
            <a:p>
              <a:pPr indent="0" lvl="0" marL="0" rtl="0" algn="l">
                <a:spcBef>
                  <a:spcPts val="0"/>
                </a:spcBef>
                <a:spcAft>
                  <a:spcPts val="0"/>
                </a:spcAft>
                <a:buNone/>
              </a:pPr>
              <a:r>
                <a:rPr lang="en" sz="900"/>
                <a:t>AIRPORT</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p:txBody>
        </p:sp>
        <p:cxnSp>
          <p:nvCxnSpPr>
            <p:cNvPr id="219" name="Google Shape;219;p28"/>
            <p:cNvCxnSpPr/>
            <p:nvPr/>
          </p:nvCxnSpPr>
          <p:spPr>
            <a:xfrm flipH="1" rot="10800000">
              <a:off x="871550" y="2643125"/>
              <a:ext cx="1628700" cy="7200"/>
            </a:xfrm>
            <a:prstGeom prst="straightConnector1">
              <a:avLst/>
            </a:prstGeom>
            <a:noFill/>
            <a:ln cap="flat" cmpd="sng" w="28575">
              <a:solidFill>
                <a:schemeClr val="dk2"/>
              </a:solidFill>
              <a:prstDash val="solid"/>
              <a:round/>
              <a:headEnd len="med" w="med" type="none"/>
              <a:tailEnd len="med" w="med" type="none"/>
            </a:ln>
          </p:spPr>
        </p:cxnSp>
      </p:grpSp>
      <p:cxnSp>
        <p:nvCxnSpPr>
          <p:cNvPr id="220" name="Google Shape;220;p28"/>
          <p:cNvCxnSpPr>
            <a:stCxn id="215" idx="2"/>
            <a:endCxn id="218" idx="0"/>
          </p:cNvCxnSpPr>
          <p:nvPr/>
        </p:nvCxnSpPr>
        <p:spPr>
          <a:xfrm flipH="1">
            <a:off x="1529832" y="2605400"/>
            <a:ext cx="4200" cy="792900"/>
          </a:xfrm>
          <a:prstGeom prst="straightConnector1">
            <a:avLst/>
          </a:prstGeom>
          <a:noFill/>
          <a:ln cap="flat" cmpd="sng" w="9525">
            <a:solidFill>
              <a:schemeClr val="dk2"/>
            </a:solidFill>
            <a:prstDash val="solid"/>
            <a:round/>
            <a:headEnd len="med" w="med" type="none"/>
            <a:tailEnd len="med" w="med" type="triangle"/>
          </a:ln>
        </p:spPr>
      </p:cxnSp>
      <p:cxnSp>
        <p:nvCxnSpPr>
          <p:cNvPr id="221" name="Google Shape;221;p28"/>
          <p:cNvCxnSpPr/>
          <p:nvPr/>
        </p:nvCxnSpPr>
        <p:spPr>
          <a:xfrm flipH="1" rot="10800000">
            <a:off x="2350788" y="1573475"/>
            <a:ext cx="1449300" cy="8400"/>
          </a:xfrm>
          <a:prstGeom prst="straightConnector1">
            <a:avLst/>
          </a:prstGeom>
          <a:noFill/>
          <a:ln cap="flat" cmpd="sng" w="9525">
            <a:solidFill>
              <a:schemeClr val="dk2"/>
            </a:solidFill>
            <a:prstDash val="solid"/>
            <a:round/>
            <a:headEnd len="med" w="med" type="none"/>
            <a:tailEnd len="med" w="med" type="triangle"/>
          </a:ln>
        </p:spPr>
      </p:cxnSp>
      <p:cxnSp>
        <p:nvCxnSpPr>
          <p:cNvPr id="222" name="Google Shape;222;p28"/>
          <p:cNvCxnSpPr>
            <a:stCxn id="218" idx="3"/>
            <a:endCxn id="205" idx="1"/>
          </p:cNvCxnSpPr>
          <p:nvPr/>
        </p:nvCxnSpPr>
        <p:spPr>
          <a:xfrm flipH="1" rot="10800000">
            <a:off x="2340738" y="1774800"/>
            <a:ext cx="1455300" cy="2454000"/>
          </a:xfrm>
          <a:prstGeom prst="bentConnector3">
            <a:avLst>
              <a:gd fmla="val 50002" name="adj1"/>
            </a:avLst>
          </a:prstGeom>
          <a:noFill/>
          <a:ln cap="flat" cmpd="sng" w="9525">
            <a:solidFill>
              <a:schemeClr val="dk2"/>
            </a:solidFill>
            <a:prstDash val="solid"/>
            <a:round/>
            <a:headEnd len="med" w="med" type="none"/>
            <a:tailEnd len="med" w="med" type="triangle"/>
          </a:ln>
        </p:spPr>
      </p:cxnSp>
      <p:sp>
        <p:nvSpPr>
          <p:cNvPr id="223" name="Google Shape;223;p28"/>
          <p:cNvSpPr txBox="1"/>
          <p:nvPr/>
        </p:nvSpPr>
        <p:spPr>
          <a:xfrm>
            <a:off x="2501963" y="1319250"/>
            <a:ext cx="9966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AIRPORT join ORIGIN</a:t>
            </a:r>
            <a:endParaRPr sz="600"/>
          </a:p>
        </p:txBody>
      </p:sp>
      <p:sp>
        <p:nvSpPr>
          <p:cNvPr id="224" name="Google Shape;224;p28"/>
          <p:cNvSpPr txBox="1"/>
          <p:nvPr/>
        </p:nvSpPr>
        <p:spPr>
          <a:xfrm>
            <a:off x="2421038" y="4228800"/>
            <a:ext cx="9966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AIRPORT join ORIGIN</a:t>
            </a:r>
            <a:endParaRPr sz="600"/>
          </a:p>
        </p:txBody>
      </p:sp>
      <p:cxnSp>
        <p:nvCxnSpPr>
          <p:cNvPr id="225" name="Google Shape;225;p28"/>
          <p:cNvCxnSpPr>
            <a:stCxn id="211" idx="1"/>
            <a:endCxn id="205" idx="2"/>
          </p:cNvCxnSpPr>
          <p:nvPr/>
        </p:nvCxnSpPr>
        <p:spPr>
          <a:xfrm rot="10800000">
            <a:off x="4607100" y="2605425"/>
            <a:ext cx="2474100" cy="1595100"/>
          </a:xfrm>
          <a:prstGeom prst="bentConnector2">
            <a:avLst/>
          </a:prstGeom>
          <a:noFill/>
          <a:ln cap="flat" cmpd="sng" w="9525">
            <a:solidFill>
              <a:schemeClr val="dk2"/>
            </a:solidFill>
            <a:prstDash val="solid"/>
            <a:round/>
            <a:headEnd len="med" w="med" type="none"/>
            <a:tailEnd len="med" w="med" type="triangle"/>
          </a:ln>
        </p:spPr>
      </p:cxnSp>
      <p:sp>
        <p:nvSpPr>
          <p:cNvPr id="226" name="Google Shape;226;p28"/>
          <p:cNvSpPr txBox="1"/>
          <p:nvPr/>
        </p:nvSpPr>
        <p:spPr>
          <a:xfrm>
            <a:off x="4975649" y="3924000"/>
            <a:ext cx="16287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Weather.DATE  join Fight.DATE</a:t>
            </a:r>
            <a:endParaRPr sz="600"/>
          </a:p>
        </p:txBody>
      </p:sp>
      <p:cxnSp>
        <p:nvCxnSpPr>
          <p:cNvPr id="227" name="Google Shape;227;p28"/>
          <p:cNvCxnSpPr>
            <a:stCxn id="211" idx="0"/>
            <a:endCxn id="208" idx="2"/>
          </p:cNvCxnSpPr>
          <p:nvPr/>
        </p:nvCxnSpPr>
        <p:spPr>
          <a:xfrm flipH="1" rot="10800000">
            <a:off x="7970400" y="2519775"/>
            <a:ext cx="1800" cy="813900"/>
          </a:xfrm>
          <a:prstGeom prst="straightConnector1">
            <a:avLst/>
          </a:prstGeom>
          <a:noFill/>
          <a:ln cap="flat" cmpd="sng" w="9525">
            <a:solidFill>
              <a:schemeClr val="dk2"/>
            </a:solidFill>
            <a:prstDash val="solid"/>
            <a:round/>
            <a:headEnd len="med" w="med" type="none"/>
            <a:tailEnd len="med" w="med" type="triangle"/>
          </a:ln>
        </p:spPr>
      </p:cxnSp>
      <p:cxnSp>
        <p:nvCxnSpPr>
          <p:cNvPr id="228" name="Google Shape;228;p28"/>
          <p:cNvCxnSpPr>
            <a:stCxn id="208" idx="1"/>
            <a:endCxn id="205" idx="3"/>
          </p:cNvCxnSpPr>
          <p:nvPr/>
        </p:nvCxnSpPr>
        <p:spPr>
          <a:xfrm flipH="1">
            <a:off x="5418020" y="1765898"/>
            <a:ext cx="1667100" cy="9000"/>
          </a:xfrm>
          <a:prstGeom prst="straightConnector1">
            <a:avLst/>
          </a:prstGeom>
          <a:noFill/>
          <a:ln cap="flat" cmpd="sng" w="9525">
            <a:solidFill>
              <a:schemeClr val="dk2"/>
            </a:solidFill>
            <a:prstDash val="solid"/>
            <a:round/>
            <a:headEnd len="med" w="med" type="none"/>
            <a:tailEnd len="med" w="med" type="triangle"/>
          </a:ln>
        </p:spPr>
      </p:cxnSp>
      <p:sp>
        <p:nvSpPr>
          <p:cNvPr id="229" name="Google Shape;229;p28"/>
          <p:cNvSpPr txBox="1"/>
          <p:nvPr/>
        </p:nvSpPr>
        <p:spPr>
          <a:xfrm>
            <a:off x="6420049" y="2818113"/>
            <a:ext cx="16287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Weather.STATION  join Station.station_id</a:t>
            </a:r>
            <a:endParaRPr sz="600"/>
          </a:p>
        </p:txBody>
      </p:sp>
      <p:sp>
        <p:nvSpPr>
          <p:cNvPr id="230" name="Google Shape;230;p28"/>
          <p:cNvSpPr txBox="1"/>
          <p:nvPr/>
        </p:nvSpPr>
        <p:spPr>
          <a:xfrm>
            <a:off x="5517749" y="1497713"/>
            <a:ext cx="16287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Station.neighbor_call  join Flight.ORIGIN</a:t>
            </a:r>
            <a:endParaRPr sz="600"/>
          </a:p>
        </p:txBody>
      </p:sp>
      <p:sp>
        <p:nvSpPr>
          <p:cNvPr id="231" name="Google Shape;231;p28"/>
          <p:cNvSpPr/>
          <p:nvPr/>
        </p:nvSpPr>
        <p:spPr>
          <a:xfrm>
            <a:off x="7414025" y="317550"/>
            <a:ext cx="158700" cy="158700"/>
          </a:xfrm>
          <a:prstGeom prst="rect">
            <a:avLst/>
          </a:prstGeom>
          <a:solidFill>
            <a:srgbClr val="A4C2F4"/>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32" name="Google Shape;232;p28"/>
          <p:cNvSpPr/>
          <p:nvPr/>
        </p:nvSpPr>
        <p:spPr>
          <a:xfrm>
            <a:off x="7414025" y="529450"/>
            <a:ext cx="158700" cy="158700"/>
          </a:xfrm>
          <a:prstGeom prst="rect">
            <a:avLst/>
          </a:prstGeom>
          <a:solidFill>
            <a:srgbClr val="B2D2DA"/>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8"/>
          <p:cNvSpPr txBox="1"/>
          <p:nvPr/>
        </p:nvSpPr>
        <p:spPr>
          <a:xfrm>
            <a:off x="7623275" y="284400"/>
            <a:ext cx="760200" cy="2250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605"/>
              <a:buNone/>
            </a:pPr>
            <a:r>
              <a:rPr lang="en" sz="730"/>
              <a:t>Provided</a:t>
            </a:r>
            <a:endParaRPr sz="730"/>
          </a:p>
        </p:txBody>
      </p:sp>
      <p:sp>
        <p:nvSpPr>
          <p:cNvPr id="234" name="Google Shape;234;p28"/>
          <p:cNvSpPr txBox="1"/>
          <p:nvPr/>
        </p:nvSpPr>
        <p:spPr>
          <a:xfrm>
            <a:off x="7623275" y="496300"/>
            <a:ext cx="760200" cy="2250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605"/>
              <a:buNone/>
            </a:pPr>
            <a:r>
              <a:rPr lang="en" sz="730"/>
              <a:t>Added</a:t>
            </a:r>
            <a:endParaRPr sz="730"/>
          </a:p>
        </p:txBody>
      </p:sp>
      <p:cxnSp>
        <p:nvCxnSpPr>
          <p:cNvPr id="235" name="Google Shape;235;p28"/>
          <p:cNvCxnSpPr/>
          <p:nvPr/>
        </p:nvCxnSpPr>
        <p:spPr>
          <a:xfrm flipH="1" rot="10800000">
            <a:off x="717582" y="3772625"/>
            <a:ext cx="1628700" cy="72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9"/>
          <p:cNvSpPr txBox="1"/>
          <p:nvPr>
            <p:ph idx="4294967295" type="title"/>
          </p:nvPr>
        </p:nvSpPr>
        <p:spPr>
          <a:xfrm>
            <a:off x="338575" y="290900"/>
            <a:ext cx="3044100" cy="85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solidFill>
                  <a:srgbClr val="1A3561"/>
                </a:solidFill>
                <a:latin typeface="Open Sans ExtraBold"/>
                <a:ea typeface="Open Sans ExtraBold"/>
                <a:cs typeface="Open Sans ExtraBold"/>
                <a:sym typeface="Open Sans ExtraBold"/>
              </a:rPr>
              <a:t>Join Metrics</a:t>
            </a:r>
            <a:endParaRPr/>
          </a:p>
        </p:txBody>
      </p:sp>
      <p:sp>
        <p:nvSpPr>
          <p:cNvPr id="241" name="Google Shape;241;p29"/>
          <p:cNvSpPr/>
          <p:nvPr/>
        </p:nvSpPr>
        <p:spPr>
          <a:xfrm>
            <a:off x="1116230" y="1337335"/>
            <a:ext cx="353400" cy="36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 name="Google Shape;242;p29"/>
          <p:cNvGrpSpPr/>
          <p:nvPr/>
        </p:nvGrpSpPr>
        <p:grpSpPr>
          <a:xfrm>
            <a:off x="-13525" y="1034110"/>
            <a:ext cx="1310403" cy="1897975"/>
            <a:chOff x="519875" y="1948510"/>
            <a:chExt cx="1310403" cy="1897975"/>
          </a:xfrm>
        </p:grpSpPr>
        <p:sp>
          <p:nvSpPr>
            <p:cNvPr id="243" name="Google Shape;243;p29"/>
            <p:cNvSpPr/>
            <p:nvPr/>
          </p:nvSpPr>
          <p:spPr>
            <a:xfrm>
              <a:off x="877947" y="1948510"/>
              <a:ext cx="594300" cy="594300"/>
            </a:xfrm>
            <a:prstGeom prst="ellipse">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9"/>
            <p:cNvSpPr txBox="1"/>
            <p:nvPr/>
          </p:nvSpPr>
          <p:spPr>
            <a:xfrm>
              <a:off x="519878" y="2652285"/>
              <a:ext cx="13104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858585"/>
                  </a:solidFill>
                  <a:latin typeface="Roboto"/>
                  <a:ea typeface="Roboto"/>
                  <a:cs typeface="Roboto"/>
                  <a:sym typeface="Roboto"/>
                </a:rPr>
                <a:t>Stations</a:t>
              </a:r>
              <a:endParaRPr b="1" sz="1000">
                <a:solidFill>
                  <a:srgbClr val="A72A1E"/>
                </a:solidFill>
                <a:latin typeface="Roboto"/>
                <a:ea typeface="Roboto"/>
                <a:cs typeface="Roboto"/>
                <a:sym typeface="Roboto"/>
              </a:endParaRPr>
            </a:p>
          </p:txBody>
        </p:sp>
        <p:sp>
          <p:nvSpPr>
            <p:cNvPr id="245" name="Google Shape;245;p29"/>
            <p:cNvSpPr txBox="1"/>
            <p:nvPr/>
          </p:nvSpPr>
          <p:spPr>
            <a:xfrm>
              <a:off x="519875" y="3109085"/>
              <a:ext cx="1310400" cy="7374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858585"/>
                  </a:solidFill>
                  <a:latin typeface="Roboto"/>
                  <a:ea typeface="Roboto"/>
                  <a:cs typeface="Roboto"/>
                  <a:sym typeface="Roboto"/>
                </a:rPr>
                <a:t>500K Records </a:t>
              </a:r>
              <a:br>
                <a:rPr lang="en" sz="800">
                  <a:solidFill>
                    <a:srgbClr val="858585"/>
                  </a:solidFill>
                  <a:latin typeface="Roboto"/>
                  <a:ea typeface="Roboto"/>
                  <a:cs typeface="Roboto"/>
                  <a:sym typeface="Roboto"/>
                </a:rPr>
              </a:br>
              <a:r>
                <a:rPr lang="en" sz="800">
                  <a:solidFill>
                    <a:srgbClr val="858585"/>
                  </a:solidFill>
                  <a:latin typeface="Roboto"/>
                  <a:ea typeface="Roboto"/>
                  <a:cs typeface="Roboto"/>
                  <a:sym typeface="Roboto"/>
                </a:rPr>
                <a:t>12 </a:t>
              </a:r>
              <a:r>
                <a:rPr lang="en" sz="800">
                  <a:solidFill>
                    <a:srgbClr val="858585"/>
                  </a:solidFill>
                  <a:latin typeface="Roboto"/>
                  <a:ea typeface="Roboto"/>
                  <a:cs typeface="Roboto"/>
                  <a:sym typeface="Roboto"/>
                </a:rPr>
                <a:t>Columns</a:t>
              </a:r>
              <a:endParaRPr sz="800">
                <a:solidFill>
                  <a:srgbClr val="A72A1E"/>
                </a:solidFill>
                <a:latin typeface="Roboto"/>
                <a:ea typeface="Roboto"/>
                <a:cs typeface="Roboto"/>
                <a:sym typeface="Roboto"/>
              </a:endParaRPr>
            </a:p>
          </p:txBody>
        </p:sp>
      </p:grpSp>
      <p:grpSp>
        <p:nvGrpSpPr>
          <p:cNvPr id="246" name="Google Shape;246;p29"/>
          <p:cNvGrpSpPr/>
          <p:nvPr/>
        </p:nvGrpSpPr>
        <p:grpSpPr>
          <a:xfrm>
            <a:off x="-6418" y="3015310"/>
            <a:ext cx="1310400" cy="1897975"/>
            <a:chOff x="1848940" y="1948510"/>
            <a:chExt cx="1310400" cy="1897975"/>
          </a:xfrm>
        </p:grpSpPr>
        <p:sp>
          <p:nvSpPr>
            <p:cNvPr id="247" name="Google Shape;247;p29"/>
            <p:cNvSpPr/>
            <p:nvPr/>
          </p:nvSpPr>
          <p:spPr>
            <a:xfrm>
              <a:off x="2206990" y="1948510"/>
              <a:ext cx="594300" cy="594300"/>
            </a:xfrm>
            <a:prstGeom prst="ellipse">
              <a:avLst/>
            </a:prstGeom>
            <a:noFill/>
            <a:ln cap="flat" cmpd="sng" w="3810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9"/>
            <p:cNvSpPr txBox="1"/>
            <p:nvPr/>
          </p:nvSpPr>
          <p:spPr>
            <a:xfrm>
              <a:off x="1848940" y="2652285"/>
              <a:ext cx="13104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858585"/>
                  </a:solidFill>
                  <a:latin typeface="Roboto"/>
                  <a:ea typeface="Roboto"/>
                  <a:cs typeface="Roboto"/>
                  <a:sym typeface="Roboto"/>
                </a:rPr>
                <a:t>Time Zones</a:t>
              </a:r>
              <a:endParaRPr b="1" sz="1000">
                <a:solidFill>
                  <a:srgbClr val="A72A1E"/>
                </a:solidFill>
                <a:latin typeface="Roboto"/>
                <a:ea typeface="Roboto"/>
                <a:cs typeface="Roboto"/>
                <a:sym typeface="Roboto"/>
              </a:endParaRPr>
            </a:p>
          </p:txBody>
        </p:sp>
        <p:sp>
          <p:nvSpPr>
            <p:cNvPr id="249" name="Google Shape;249;p29"/>
            <p:cNvSpPr txBox="1"/>
            <p:nvPr/>
          </p:nvSpPr>
          <p:spPr>
            <a:xfrm>
              <a:off x="1848940" y="3109085"/>
              <a:ext cx="1310400" cy="7374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None/>
              </a:pPr>
              <a:r>
                <a:rPr lang="en" sz="800">
                  <a:solidFill>
                    <a:srgbClr val="858585"/>
                  </a:solidFill>
                  <a:latin typeface="Roboto"/>
                  <a:ea typeface="Roboto"/>
                  <a:cs typeface="Roboto"/>
                  <a:sym typeface="Roboto"/>
                </a:rPr>
                <a:t>47 </a:t>
              </a:r>
              <a:r>
                <a:rPr lang="en" sz="800">
                  <a:solidFill>
                    <a:srgbClr val="858585"/>
                  </a:solidFill>
                  <a:latin typeface="Roboto"/>
                  <a:ea typeface="Roboto"/>
                  <a:cs typeface="Roboto"/>
                  <a:sym typeface="Roboto"/>
                </a:rPr>
                <a:t>Records </a:t>
              </a:r>
              <a:br>
                <a:rPr lang="en" sz="800">
                  <a:solidFill>
                    <a:srgbClr val="858585"/>
                  </a:solidFill>
                  <a:latin typeface="Roboto"/>
                  <a:ea typeface="Roboto"/>
                  <a:cs typeface="Roboto"/>
                  <a:sym typeface="Roboto"/>
                </a:rPr>
              </a:br>
              <a:r>
                <a:rPr lang="en" sz="800">
                  <a:solidFill>
                    <a:srgbClr val="858585"/>
                  </a:solidFill>
                  <a:latin typeface="Roboto"/>
                  <a:ea typeface="Roboto"/>
                  <a:cs typeface="Roboto"/>
                  <a:sym typeface="Roboto"/>
                </a:rPr>
                <a:t>5 Columns</a:t>
              </a:r>
              <a:endParaRPr sz="800">
                <a:solidFill>
                  <a:srgbClr val="A72A1E"/>
                </a:solidFill>
                <a:latin typeface="Roboto"/>
                <a:ea typeface="Roboto"/>
                <a:cs typeface="Roboto"/>
                <a:sym typeface="Roboto"/>
              </a:endParaRPr>
            </a:p>
          </p:txBody>
        </p:sp>
      </p:grpSp>
      <p:grpSp>
        <p:nvGrpSpPr>
          <p:cNvPr id="250" name="Google Shape;250;p29"/>
          <p:cNvGrpSpPr/>
          <p:nvPr/>
        </p:nvGrpSpPr>
        <p:grpSpPr>
          <a:xfrm>
            <a:off x="2252298" y="2948210"/>
            <a:ext cx="1359902" cy="1897974"/>
            <a:chOff x="3178034" y="1948510"/>
            <a:chExt cx="1359902" cy="1897974"/>
          </a:xfrm>
        </p:grpSpPr>
        <p:sp>
          <p:nvSpPr>
            <p:cNvPr id="251" name="Google Shape;251;p29"/>
            <p:cNvSpPr/>
            <p:nvPr/>
          </p:nvSpPr>
          <p:spPr>
            <a:xfrm>
              <a:off x="3560827" y="1948510"/>
              <a:ext cx="594300" cy="594300"/>
            </a:xfrm>
            <a:prstGeom prst="ellipse">
              <a:avLst/>
            </a:prstGeom>
            <a:noFill/>
            <a:ln cap="flat" cmpd="sng" w="38100">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9"/>
            <p:cNvSpPr txBox="1"/>
            <p:nvPr/>
          </p:nvSpPr>
          <p:spPr>
            <a:xfrm>
              <a:off x="3178034" y="2652285"/>
              <a:ext cx="1359900" cy="446400"/>
            </a:xfrm>
            <a:prstGeom prst="rect">
              <a:avLst/>
            </a:prstGeom>
            <a:noFill/>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858585"/>
                  </a:solidFill>
                  <a:latin typeface="Roboto"/>
                  <a:ea typeface="Roboto"/>
                  <a:cs typeface="Roboto"/>
                  <a:sym typeface="Roboto"/>
                </a:rPr>
                <a:t>Flights Table</a:t>
              </a:r>
              <a:endParaRPr b="1" sz="1000">
                <a:solidFill>
                  <a:srgbClr val="858585"/>
                </a:solidFill>
                <a:latin typeface="Roboto"/>
                <a:ea typeface="Roboto"/>
                <a:cs typeface="Roboto"/>
                <a:sym typeface="Roboto"/>
              </a:endParaRPr>
            </a:p>
          </p:txBody>
        </p:sp>
        <p:sp>
          <p:nvSpPr>
            <p:cNvPr id="253" name="Google Shape;253;p29"/>
            <p:cNvSpPr txBox="1"/>
            <p:nvPr/>
          </p:nvSpPr>
          <p:spPr>
            <a:xfrm>
              <a:off x="3178036" y="3109084"/>
              <a:ext cx="1359900" cy="7374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858585"/>
                  </a:solidFill>
                  <a:latin typeface="Roboto"/>
                  <a:ea typeface="Roboto"/>
                  <a:cs typeface="Roboto"/>
                  <a:sym typeface="Roboto"/>
                </a:rPr>
                <a:t>31M Records</a:t>
              </a:r>
              <a:br>
                <a:rPr lang="en" sz="800">
                  <a:solidFill>
                    <a:srgbClr val="858585"/>
                  </a:solidFill>
                  <a:latin typeface="Roboto"/>
                  <a:ea typeface="Roboto"/>
                  <a:cs typeface="Roboto"/>
                  <a:sym typeface="Roboto"/>
                </a:rPr>
              </a:br>
              <a:r>
                <a:rPr lang="en" sz="800">
                  <a:solidFill>
                    <a:srgbClr val="858585"/>
                  </a:solidFill>
                  <a:latin typeface="Roboto"/>
                  <a:ea typeface="Roboto"/>
                  <a:cs typeface="Roboto"/>
                  <a:sym typeface="Roboto"/>
                </a:rPr>
                <a:t>18 Features</a:t>
              </a:r>
              <a:endParaRPr sz="800">
                <a:solidFill>
                  <a:srgbClr val="858585"/>
                </a:solidFill>
                <a:latin typeface="Roboto"/>
                <a:ea typeface="Roboto"/>
                <a:cs typeface="Roboto"/>
                <a:sym typeface="Roboto"/>
              </a:endParaRPr>
            </a:p>
          </p:txBody>
        </p:sp>
      </p:grpSp>
      <p:grpSp>
        <p:nvGrpSpPr>
          <p:cNvPr id="254" name="Google Shape;254;p29"/>
          <p:cNvGrpSpPr/>
          <p:nvPr/>
        </p:nvGrpSpPr>
        <p:grpSpPr>
          <a:xfrm>
            <a:off x="7599263" y="2568085"/>
            <a:ext cx="1359905" cy="1897975"/>
            <a:chOff x="7264213" y="1948510"/>
            <a:chExt cx="1359905" cy="1897975"/>
          </a:xfrm>
        </p:grpSpPr>
        <p:sp>
          <p:nvSpPr>
            <p:cNvPr id="255" name="Google Shape;255;p29"/>
            <p:cNvSpPr/>
            <p:nvPr/>
          </p:nvSpPr>
          <p:spPr>
            <a:xfrm>
              <a:off x="7647018" y="1948510"/>
              <a:ext cx="594300" cy="594300"/>
            </a:xfrm>
            <a:prstGeom prst="ellipse">
              <a:avLst/>
            </a:prstGeom>
            <a:no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9"/>
            <p:cNvSpPr txBox="1"/>
            <p:nvPr/>
          </p:nvSpPr>
          <p:spPr>
            <a:xfrm>
              <a:off x="7264213" y="2652285"/>
              <a:ext cx="13599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858585"/>
                  </a:solidFill>
                  <a:latin typeface="Roboto"/>
                  <a:ea typeface="Roboto"/>
                  <a:cs typeface="Roboto"/>
                  <a:sym typeface="Roboto"/>
                </a:rPr>
                <a:t>Joined Table</a:t>
              </a:r>
              <a:endParaRPr b="1" sz="1000">
                <a:solidFill>
                  <a:srgbClr val="858585"/>
                </a:solidFill>
                <a:latin typeface="Roboto"/>
                <a:ea typeface="Roboto"/>
                <a:cs typeface="Roboto"/>
                <a:sym typeface="Roboto"/>
              </a:endParaRPr>
            </a:p>
          </p:txBody>
        </p:sp>
        <p:sp>
          <p:nvSpPr>
            <p:cNvPr id="257" name="Google Shape;257;p29"/>
            <p:cNvSpPr txBox="1"/>
            <p:nvPr/>
          </p:nvSpPr>
          <p:spPr>
            <a:xfrm>
              <a:off x="7264218" y="3109085"/>
              <a:ext cx="1359900" cy="73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858585"/>
                  </a:solidFill>
                  <a:latin typeface="Roboto"/>
                  <a:ea typeface="Roboto"/>
                  <a:cs typeface="Roboto"/>
                  <a:sym typeface="Roboto"/>
                </a:rPr>
                <a:t>42M Records</a:t>
              </a:r>
              <a:br>
                <a:rPr lang="en" sz="800">
                  <a:solidFill>
                    <a:srgbClr val="858585"/>
                  </a:solidFill>
                  <a:latin typeface="Roboto"/>
                  <a:ea typeface="Roboto"/>
                  <a:cs typeface="Roboto"/>
                  <a:sym typeface="Roboto"/>
                </a:rPr>
              </a:br>
              <a:r>
                <a:rPr lang="en" sz="800">
                  <a:solidFill>
                    <a:srgbClr val="858585"/>
                  </a:solidFill>
                  <a:latin typeface="Roboto"/>
                  <a:ea typeface="Roboto"/>
                  <a:cs typeface="Roboto"/>
                  <a:sym typeface="Roboto"/>
                </a:rPr>
                <a:t>32</a:t>
              </a:r>
              <a:r>
                <a:rPr lang="en" sz="800">
                  <a:solidFill>
                    <a:srgbClr val="858585"/>
                  </a:solidFill>
                  <a:latin typeface="Roboto"/>
                  <a:ea typeface="Roboto"/>
                  <a:cs typeface="Roboto"/>
                  <a:sym typeface="Roboto"/>
                </a:rPr>
                <a:t> </a:t>
              </a:r>
              <a:r>
                <a:rPr lang="en" sz="800">
                  <a:solidFill>
                    <a:srgbClr val="858585"/>
                  </a:solidFill>
                  <a:latin typeface="Roboto"/>
                  <a:ea typeface="Roboto"/>
                  <a:cs typeface="Roboto"/>
                  <a:sym typeface="Roboto"/>
                </a:rPr>
                <a:t>Features</a:t>
              </a:r>
              <a:br>
                <a:rPr lang="en" sz="800">
                  <a:solidFill>
                    <a:srgbClr val="858585"/>
                  </a:solidFill>
                  <a:latin typeface="Roboto"/>
                  <a:ea typeface="Roboto"/>
                  <a:cs typeface="Roboto"/>
                  <a:sym typeface="Roboto"/>
                </a:rPr>
              </a:br>
              <a:br>
                <a:rPr lang="en" sz="800">
                  <a:solidFill>
                    <a:srgbClr val="858585"/>
                  </a:solidFill>
                  <a:latin typeface="Roboto"/>
                  <a:ea typeface="Roboto"/>
                  <a:cs typeface="Roboto"/>
                  <a:sym typeface="Roboto"/>
                </a:rPr>
              </a:br>
              <a:r>
                <a:rPr b="1" lang="en" sz="800">
                  <a:solidFill>
                    <a:srgbClr val="858585"/>
                  </a:solidFill>
                  <a:latin typeface="Roboto"/>
                  <a:ea typeface="Roboto"/>
                  <a:cs typeface="Roboto"/>
                  <a:sym typeface="Roboto"/>
                </a:rPr>
                <a:t>Time to Join = 4.4 hrs</a:t>
              </a:r>
              <a:endParaRPr b="1" sz="800">
                <a:solidFill>
                  <a:srgbClr val="858585"/>
                </a:solidFill>
                <a:latin typeface="Roboto"/>
                <a:ea typeface="Roboto"/>
                <a:cs typeface="Roboto"/>
                <a:sym typeface="Roboto"/>
              </a:endParaRPr>
            </a:p>
          </p:txBody>
        </p:sp>
      </p:grpSp>
      <p:sp>
        <p:nvSpPr>
          <p:cNvPr id="258" name="Google Shape;258;p29"/>
          <p:cNvSpPr/>
          <p:nvPr/>
        </p:nvSpPr>
        <p:spPr>
          <a:xfrm>
            <a:off x="1123334" y="3318535"/>
            <a:ext cx="353400" cy="36900"/>
          </a:xfrm>
          <a:prstGeom prst="roundRect">
            <a:avLst>
              <a:gd fmla="val 50000" name="adj"/>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9"/>
          <p:cNvSpPr/>
          <p:nvPr/>
        </p:nvSpPr>
        <p:spPr>
          <a:xfrm>
            <a:off x="3431552" y="3251435"/>
            <a:ext cx="353400" cy="36900"/>
          </a:xfrm>
          <a:prstGeom prst="roundRect">
            <a:avLst>
              <a:gd fmla="val 50000" name="adj"/>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 name="Google Shape;260;p29"/>
          <p:cNvGrpSpPr/>
          <p:nvPr/>
        </p:nvGrpSpPr>
        <p:grpSpPr>
          <a:xfrm>
            <a:off x="4491616" y="3003598"/>
            <a:ext cx="1359902" cy="1897974"/>
            <a:chOff x="3178034" y="1948510"/>
            <a:chExt cx="1359902" cy="1897974"/>
          </a:xfrm>
        </p:grpSpPr>
        <p:sp>
          <p:nvSpPr>
            <p:cNvPr id="261" name="Google Shape;261;p29"/>
            <p:cNvSpPr/>
            <p:nvPr/>
          </p:nvSpPr>
          <p:spPr>
            <a:xfrm>
              <a:off x="3560827" y="1948510"/>
              <a:ext cx="594300" cy="594300"/>
            </a:xfrm>
            <a:prstGeom prst="ellipse">
              <a:avLst/>
            </a:prstGeom>
            <a:noFill/>
            <a:ln cap="flat" cmpd="sng" w="38100">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9"/>
            <p:cNvSpPr txBox="1"/>
            <p:nvPr/>
          </p:nvSpPr>
          <p:spPr>
            <a:xfrm>
              <a:off x="3178034" y="2652285"/>
              <a:ext cx="13599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858585"/>
                  </a:solidFill>
                  <a:latin typeface="Roboto"/>
                  <a:ea typeface="Roboto"/>
                  <a:cs typeface="Roboto"/>
                  <a:sym typeface="Roboto"/>
                </a:rPr>
                <a:t>Weathers Table</a:t>
              </a:r>
              <a:endParaRPr b="1" sz="1000">
                <a:solidFill>
                  <a:srgbClr val="858585"/>
                </a:solidFill>
                <a:latin typeface="Roboto"/>
                <a:ea typeface="Roboto"/>
                <a:cs typeface="Roboto"/>
                <a:sym typeface="Roboto"/>
              </a:endParaRPr>
            </a:p>
          </p:txBody>
        </p:sp>
        <p:sp>
          <p:nvSpPr>
            <p:cNvPr id="263" name="Google Shape;263;p29"/>
            <p:cNvSpPr txBox="1"/>
            <p:nvPr/>
          </p:nvSpPr>
          <p:spPr>
            <a:xfrm>
              <a:off x="3178036" y="3109084"/>
              <a:ext cx="1359900" cy="73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858585"/>
                  </a:solidFill>
                  <a:latin typeface="Roboto"/>
                  <a:ea typeface="Roboto"/>
                  <a:cs typeface="Roboto"/>
                  <a:sym typeface="Roboto"/>
                </a:rPr>
                <a:t>630M Records</a:t>
              </a:r>
              <a:r>
                <a:rPr lang="en" sz="800">
                  <a:solidFill>
                    <a:srgbClr val="858585"/>
                  </a:solidFill>
                  <a:latin typeface="Roboto"/>
                  <a:ea typeface="Roboto"/>
                  <a:cs typeface="Roboto"/>
                  <a:sym typeface="Roboto"/>
                </a:rPr>
                <a:t> </a:t>
              </a:r>
              <a:br>
                <a:rPr lang="en" sz="800">
                  <a:solidFill>
                    <a:srgbClr val="858585"/>
                  </a:solidFill>
                  <a:latin typeface="Roboto"/>
                  <a:ea typeface="Roboto"/>
                  <a:cs typeface="Roboto"/>
                  <a:sym typeface="Roboto"/>
                </a:rPr>
              </a:br>
              <a:r>
                <a:rPr lang="en" sz="800">
                  <a:solidFill>
                    <a:srgbClr val="858585"/>
                  </a:solidFill>
                  <a:latin typeface="Roboto"/>
                  <a:ea typeface="Roboto"/>
                  <a:cs typeface="Roboto"/>
                  <a:sym typeface="Roboto"/>
                </a:rPr>
                <a:t>255 Features</a:t>
              </a:r>
              <a:endParaRPr sz="800">
                <a:solidFill>
                  <a:srgbClr val="858585"/>
                </a:solidFill>
                <a:latin typeface="Roboto"/>
                <a:ea typeface="Roboto"/>
                <a:cs typeface="Roboto"/>
                <a:sym typeface="Roboto"/>
              </a:endParaRPr>
            </a:p>
          </p:txBody>
        </p:sp>
      </p:grpSp>
      <p:sp>
        <p:nvSpPr>
          <p:cNvPr id="264" name="Google Shape;264;p29"/>
          <p:cNvSpPr/>
          <p:nvPr/>
        </p:nvSpPr>
        <p:spPr>
          <a:xfrm>
            <a:off x="5670870" y="3306823"/>
            <a:ext cx="353400" cy="36900"/>
          </a:xfrm>
          <a:prstGeom prst="roundRect">
            <a:avLst>
              <a:gd fmla="val 50000" name="adj"/>
            </a:avLst>
          </a:prstGeom>
          <a:solidFill>
            <a:srgbClr val="A2C4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9"/>
          <p:cNvSpPr/>
          <p:nvPr/>
        </p:nvSpPr>
        <p:spPr>
          <a:xfrm rot="5400000">
            <a:off x="704200" y="2317755"/>
            <a:ext cx="2016600" cy="36900"/>
          </a:xfrm>
          <a:prstGeom prst="roundRect">
            <a:avLst>
              <a:gd fmla="val 50000" name="adj"/>
            </a:avLst>
          </a:prstGeom>
          <a:solidFill>
            <a:srgbClr val="1A35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66" name="Google Shape;266;p29"/>
          <p:cNvSpPr/>
          <p:nvPr/>
        </p:nvSpPr>
        <p:spPr>
          <a:xfrm>
            <a:off x="1866453" y="1964650"/>
            <a:ext cx="1918500" cy="36900"/>
          </a:xfrm>
          <a:prstGeom prst="roundRect">
            <a:avLst>
              <a:gd fmla="val 50000" name="adj"/>
            </a:avLst>
          </a:prstGeom>
          <a:solidFill>
            <a:srgbClr val="1A35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9"/>
          <p:cNvSpPr/>
          <p:nvPr/>
        </p:nvSpPr>
        <p:spPr>
          <a:xfrm rot="5400000">
            <a:off x="3518625" y="2434228"/>
            <a:ext cx="991800" cy="36900"/>
          </a:xfrm>
          <a:prstGeom prst="roundRect">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68" name="Google Shape;268;p29"/>
          <p:cNvSpPr/>
          <p:nvPr/>
        </p:nvSpPr>
        <p:spPr>
          <a:xfrm>
            <a:off x="4323019" y="2375775"/>
            <a:ext cx="1697100" cy="36900"/>
          </a:xfrm>
          <a:prstGeom prst="roundRect">
            <a:avLst>
              <a:gd fmla="val 50000" name="adj"/>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9"/>
          <p:cNvSpPr/>
          <p:nvPr/>
        </p:nvSpPr>
        <p:spPr>
          <a:xfrm rot="5400000">
            <a:off x="5744150" y="2842275"/>
            <a:ext cx="978000" cy="36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9"/>
          <p:cNvSpPr/>
          <p:nvPr/>
        </p:nvSpPr>
        <p:spPr>
          <a:xfrm>
            <a:off x="6398875" y="2806125"/>
            <a:ext cx="1359900" cy="36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1" name="Google Shape;271;p29"/>
          <p:cNvGrpSpPr/>
          <p:nvPr/>
        </p:nvGrpSpPr>
        <p:grpSpPr>
          <a:xfrm>
            <a:off x="2170488" y="1084985"/>
            <a:ext cx="1310403" cy="1194200"/>
            <a:chOff x="519875" y="2652285"/>
            <a:chExt cx="1310403" cy="1194200"/>
          </a:xfrm>
        </p:grpSpPr>
        <p:sp>
          <p:nvSpPr>
            <p:cNvPr id="272" name="Google Shape;272;p29"/>
            <p:cNvSpPr txBox="1"/>
            <p:nvPr/>
          </p:nvSpPr>
          <p:spPr>
            <a:xfrm>
              <a:off x="519878" y="2652285"/>
              <a:ext cx="13104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858585"/>
                  </a:solidFill>
                  <a:latin typeface="Roboto"/>
                  <a:ea typeface="Roboto"/>
                  <a:cs typeface="Roboto"/>
                  <a:sym typeface="Roboto"/>
                </a:rPr>
                <a:t>Key Stations</a:t>
              </a:r>
              <a:endParaRPr b="1" sz="1000">
                <a:solidFill>
                  <a:srgbClr val="A72A1E"/>
                </a:solidFill>
                <a:latin typeface="Roboto"/>
                <a:ea typeface="Roboto"/>
                <a:cs typeface="Roboto"/>
                <a:sym typeface="Roboto"/>
              </a:endParaRPr>
            </a:p>
          </p:txBody>
        </p:sp>
        <p:sp>
          <p:nvSpPr>
            <p:cNvPr id="273" name="Google Shape;273;p29"/>
            <p:cNvSpPr txBox="1"/>
            <p:nvPr/>
          </p:nvSpPr>
          <p:spPr>
            <a:xfrm>
              <a:off x="519875" y="3109085"/>
              <a:ext cx="1310400" cy="7374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858585"/>
                  </a:solidFill>
                  <a:latin typeface="Roboto"/>
                  <a:ea typeface="Roboto"/>
                  <a:cs typeface="Roboto"/>
                  <a:sym typeface="Roboto"/>
                </a:rPr>
                <a:t>2043 Records</a:t>
              </a:r>
              <a:br>
                <a:rPr lang="en" sz="800">
                  <a:solidFill>
                    <a:srgbClr val="858585"/>
                  </a:solidFill>
                  <a:latin typeface="Roboto"/>
                  <a:ea typeface="Roboto"/>
                  <a:cs typeface="Roboto"/>
                  <a:sym typeface="Roboto"/>
                </a:rPr>
              </a:br>
              <a:r>
                <a:rPr lang="en" sz="800">
                  <a:solidFill>
                    <a:srgbClr val="858585"/>
                  </a:solidFill>
                  <a:latin typeface="Roboto"/>
                  <a:ea typeface="Roboto"/>
                  <a:cs typeface="Roboto"/>
                  <a:sym typeface="Roboto"/>
                </a:rPr>
                <a:t>3 </a:t>
              </a:r>
              <a:r>
                <a:rPr lang="en" sz="800">
                  <a:solidFill>
                    <a:srgbClr val="858585"/>
                  </a:solidFill>
                  <a:latin typeface="Roboto"/>
                  <a:ea typeface="Roboto"/>
                  <a:cs typeface="Roboto"/>
                  <a:sym typeface="Roboto"/>
                </a:rPr>
                <a:t>Columns</a:t>
              </a:r>
              <a:endParaRPr sz="800">
                <a:solidFill>
                  <a:srgbClr val="A72A1E"/>
                </a:solidFill>
                <a:latin typeface="Roboto"/>
                <a:ea typeface="Roboto"/>
                <a:cs typeface="Roboto"/>
                <a:sym typeface="Roboto"/>
              </a:endParaRPr>
            </a:p>
          </p:txBody>
        </p:sp>
      </p:grpSp>
      <p:grpSp>
        <p:nvGrpSpPr>
          <p:cNvPr id="274" name="Google Shape;274;p29"/>
          <p:cNvGrpSpPr/>
          <p:nvPr/>
        </p:nvGrpSpPr>
        <p:grpSpPr>
          <a:xfrm>
            <a:off x="4491636" y="1540510"/>
            <a:ext cx="1359902" cy="1194199"/>
            <a:chOff x="3178034" y="2652285"/>
            <a:chExt cx="1359902" cy="1194199"/>
          </a:xfrm>
        </p:grpSpPr>
        <p:sp>
          <p:nvSpPr>
            <p:cNvPr id="275" name="Google Shape;275;p29"/>
            <p:cNvSpPr txBox="1"/>
            <p:nvPr/>
          </p:nvSpPr>
          <p:spPr>
            <a:xfrm>
              <a:off x="3178034" y="2652285"/>
              <a:ext cx="1359900" cy="446400"/>
            </a:xfrm>
            <a:prstGeom prst="rect">
              <a:avLst/>
            </a:prstGeom>
            <a:noFill/>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858585"/>
                  </a:solidFill>
                  <a:latin typeface="Roboto"/>
                  <a:ea typeface="Roboto"/>
                  <a:cs typeface="Roboto"/>
                  <a:sym typeface="Roboto"/>
                </a:rPr>
                <a:t>Station + </a:t>
              </a:r>
              <a:r>
                <a:rPr b="1" lang="en" sz="1000">
                  <a:solidFill>
                    <a:srgbClr val="858585"/>
                  </a:solidFill>
                  <a:latin typeface="Roboto"/>
                  <a:ea typeface="Roboto"/>
                  <a:cs typeface="Roboto"/>
                  <a:sym typeface="Roboto"/>
                </a:rPr>
                <a:t>Flights Join</a:t>
              </a:r>
              <a:endParaRPr b="1" sz="1000">
                <a:solidFill>
                  <a:srgbClr val="858585"/>
                </a:solidFill>
                <a:latin typeface="Roboto"/>
                <a:ea typeface="Roboto"/>
                <a:cs typeface="Roboto"/>
                <a:sym typeface="Roboto"/>
              </a:endParaRPr>
            </a:p>
          </p:txBody>
        </p:sp>
        <p:sp>
          <p:nvSpPr>
            <p:cNvPr id="276" name="Google Shape;276;p29"/>
            <p:cNvSpPr txBox="1"/>
            <p:nvPr/>
          </p:nvSpPr>
          <p:spPr>
            <a:xfrm>
              <a:off x="3178036" y="3109084"/>
              <a:ext cx="1359900" cy="7374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858585"/>
                  </a:solidFill>
                  <a:latin typeface="Roboto"/>
                  <a:ea typeface="Roboto"/>
                  <a:cs typeface="Roboto"/>
                  <a:sym typeface="Roboto"/>
                </a:rPr>
                <a:t>31</a:t>
              </a:r>
              <a:r>
                <a:rPr lang="en" sz="800">
                  <a:solidFill>
                    <a:srgbClr val="858585"/>
                  </a:solidFill>
                  <a:latin typeface="Roboto"/>
                  <a:ea typeface="Roboto"/>
                  <a:cs typeface="Roboto"/>
                  <a:sym typeface="Roboto"/>
                </a:rPr>
                <a:t>M Records</a:t>
              </a:r>
              <a:br>
                <a:rPr lang="en" sz="800">
                  <a:solidFill>
                    <a:srgbClr val="858585"/>
                  </a:solidFill>
                  <a:latin typeface="Roboto"/>
                  <a:ea typeface="Roboto"/>
                  <a:cs typeface="Roboto"/>
                  <a:sym typeface="Roboto"/>
                </a:rPr>
              </a:br>
              <a:r>
                <a:rPr lang="en" sz="800">
                  <a:solidFill>
                    <a:srgbClr val="858585"/>
                  </a:solidFill>
                  <a:latin typeface="Roboto"/>
                  <a:ea typeface="Roboto"/>
                  <a:cs typeface="Roboto"/>
                  <a:sym typeface="Roboto"/>
                </a:rPr>
                <a:t>20 Features</a:t>
              </a:r>
              <a:endParaRPr sz="800">
                <a:solidFill>
                  <a:srgbClr val="858585"/>
                </a:solidFill>
                <a:latin typeface="Roboto"/>
                <a:ea typeface="Roboto"/>
                <a:cs typeface="Roboto"/>
                <a:sym typeface="Roboto"/>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0"/>
          <p:cNvSpPr txBox="1"/>
          <p:nvPr>
            <p:ph type="title"/>
          </p:nvPr>
        </p:nvSpPr>
        <p:spPr>
          <a:xfrm>
            <a:off x="338575" y="290900"/>
            <a:ext cx="3044100" cy="856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Pipeline: Pre-processing</a:t>
            </a:r>
            <a:endParaRPr/>
          </a:p>
        </p:txBody>
      </p:sp>
      <p:grpSp>
        <p:nvGrpSpPr>
          <p:cNvPr id="282" name="Google Shape;282;p30"/>
          <p:cNvGrpSpPr/>
          <p:nvPr/>
        </p:nvGrpSpPr>
        <p:grpSpPr>
          <a:xfrm>
            <a:off x="0" y="1189989"/>
            <a:ext cx="2214600" cy="3217636"/>
            <a:chOff x="0" y="1189989"/>
            <a:chExt cx="2214600" cy="3217636"/>
          </a:xfrm>
        </p:grpSpPr>
        <p:sp>
          <p:nvSpPr>
            <p:cNvPr id="283" name="Google Shape;283;p30"/>
            <p:cNvSpPr/>
            <p:nvPr/>
          </p:nvSpPr>
          <p:spPr>
            <a:xfrm>
              <a:off x="0" y="1189989"/>
              <a:ext cx="2214600" cy="669000"/>
            </a:xfrm>
            <a:prstGeom prst="homePlate">
              <a:avLst>
                <a:gd fmla="val 50000" name="adj"/>
              </a:avLst>
            </a:prstGeom>
            <a:solidFill>
              <a:srgbClr val="1A35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Training/Test</a:t>
              </a:r>
              <a:br>
                <a:rPr lang="en">
                  <a:solidFill>
                    <a:srgbClr val="FFFFFF"/>
                  </a:solidFill>
                  <a:latin typeface="Roboto"/>
                  <a:ea typeface="Roboto"/>
                  <a:cs typeface="Roboto"/>
                  <a:sym typeface="Roboto"/>
                </a:rPr>
              </a:br>
              <a:r>
                <a:rPr lang="en">
                  <a:solidFill>
                    <a:srgbClr val="FFFFFF"/>
                  </a:solidFill>
                  <a:latin typeface="Roboto"/>
                  <a:ea typeface="Roboto"/>
                  <a:cs typeface="Roboto"/>
                  <a:sym typeface="Roboto"/>
                </a:rPr>
                <a:t> Dataset</a:t>
              </a:r>
              <a:endParaRPr>
                <a:solidFill>
                  <a:srgbClr val="FFFFFF"/>
                </a:solidFill>
                <a:latin typeface="Roboto"/>
                <a:ea typeface="Roboto"/>
                <a:cs typeface="Roboto"/>
                <a:sym typeface="Roboto"/>
              </a:endParaRPr>
            </a:p>
          </p:txBody>
        </p:sp>
        <p:sp>
          <p:nvSpPr>
            <p:cNvPr id="284" name="Google Shape;284;p30"/>
            <p:cNvSpPr txBox="1"/>
            <p:nvPr/>
          </p:nvSpPr>
          <p:spPr>
            <a:xfrm>
              <a:off x="295050" y="2057125"/>
              <a:ext cx="1624500" cy="235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entire dataset is put into the pipeline</a:t>
              </a:r>
              <a:endParaRPr sz="1100">
                <a:latin typeface="Roboto"/>
                <a:ea typeface="Roboto"/>
                <a:cs typeface="Roboto"/>
                <a:sym typeface="Roboto"/>
              </a:endParaRPr>
            </a:p>
          </p:txBody>
        </p:sp>
      </p:grpSp>
      <p:grpSp>
        <p:nvGrpSpPr>
          <p:cNvPr id="285" name="Google Shape;285;p30"/>
          <p:cNvGrpSpPr/>
          <p:nvPr/>
        </p:nvGrpSpPr>
        <p:grpSpPr>
          <a:xfrm>
            <a:off x="1935935" y="1189775"/>
            <a:ext cx="1928808" cy="3217850"/>
            <a:chOff x="1838325" y="1189775"/>
            <a:chExt cx="2064000" cy="3217850"/>
          </a:xfrm>
        </p:grpSpPr>
        <p:sp>
          <p:nvSpPr>
            <p:cNvPr id="286" name="Google Shape;286;p30"/>
            <p:cNvSpPr/>
            <p:nvPr/>
          </p:nvSpPr>
          <p:spPr>
            <a:xfrm>
              <a:off x="1838325" y="1189775"/>
              <a:ext cx="2064000" cy="669000"/>
            </a:xfrm>
            <a:prstGeom prst="chevron">
              <a:avLst>
                <a:gd fmla="val 50000" name="adj"/>
              </a:avLst>
            </a:prstGeom>
            <a:solidFill>
              <a:srgbClr val="A4C2F4"/>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a:ea typeface="Roboto"/>
                  <a:cs typeface="Roboto"/>
                  <a:sym typeface="Roboto"/>
                </a:rPr>
                <a:t>Indexer</a:t>
              </a:r>
              <a:endParaRPr>
                <a:solidFill>
                  <a:schemeClr val="dk1"/>
                </a:solidFill>
                <a:latin typeface="Roboto"/>
                <a:ea typeface="Roboto"/>
                <a:cs typeface="Roboto"/>
                <a:sym typeface="Roboto"/>
              </a:endParaRPr>
            </a:p>
          </p:txBody>
        </p:sp>
        <p:sp>
          <p:nvSpPr>
            <p:cNvPr id="287" name="Google Shape;287;p30"/>
            <p:cNvSpPr txBox="1"/>
            <p:nvPr/>
          </p:nvSpPr>
          <p:spPr>
            <a:xfrm>
              <a:off x="2017250" y="2057125"/>
              <a:ext cx="1624500" cy="23505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1"/>
                  </a:solidFill>
                  <a:latin typeface="Roboto"/>
                  <a:ea typeface="Roboto"/>
                  <a:cs typeface="Roboto"/>
                  <a:sym typeface="Roboto"/>
                </a:rPr>
                <a:t>Assign unique integer values to each categorical feature</a:t>
              </a:r>
              <a:endParaRPr sz="1100">
                <a:solidFill>
                  <a:schemeClr val="dk1"/>
                </a:solidFill>
                <a:latin typeface="Roboto"/>
                <a:ea typeface="Roboto"/>
                <a:cs typeface="Roboto"/>
                <a:sym typeface="Roboto"/>
              </a:endParaRPr>
            </a:p>
          </p:txBody>
        </p:sp>
      </p:grpSp>
      <p:grpSp>
        <p:nvGrpSpPr>
          <p:cNvPr id="288" name="Google Shape;288;p30"/>
          <p:cNvGrpSpPr/>
          <p:nvPr/>
        </p:nvGrpSpPr>
        <p:grpSpPr>
          <a:xfrm>
            <a:off x="3593025" y="1189775"/>
            <a:ext cx="1881595" cy="3217850"/>
            <a:chOff x="3407542" y="1189775"/>
            <a:chExt cx="2089500" cy="3217850"/>
          </a:xfrm>
        </p:grpSpPr>
        <p:sp>
          <p:nvSpPr>
            <p:cNvPr id="289" name="Google Shape;289;p30"/>
            <p:cNvSpPr/>
            <p:nvPr/>
          </p:nvSpPr>
          <p:spPr>
            <a:xfrm>
              <a:off x="3407542" y="1189775"/>
              <a:ext cx="2089500" cy="669000"/>
            </a:xfrm>
            <a:prstGeom prst="chevron">
              <a:avLst>
                <a:gd fmla="val 50000" name="adj"/>
              </a:avLst>
            </a:prstGeom>
            <a:solidFill>
              <a:srgbClr val="A4C2F4"/>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a:ea typeface="Roboto"/>
                  <a:cs typeface="Roboto"/>
                  <a:sym typeface="Roboto"/>
                </a:rPr>
                <a:t>One Hot Encoder</a:t>
              </a:r>
              <a:endParaRPr>
                <a:solidFill>
                  <a:schemeClr val="dk1"/>
                </a:solidFill>
                <a:latin typeface="Roboto"/>
                <a:ea typeface="Roboto"/>
                <a:cs typeface="Roboto"/>
                <a:sym typeface="Roboto"/>
              </a:endParaRPr>
            </a:p>
          </p:txBody>
        </p:sp>
        <p:sp>
          <p:nvSpPr>
            <p:cNvPr id="290" name="Google Shape;290;p30"/>
            <p:cNvSpPr txBox="1"/>
            <p:nvPr/>
          </p:nvSpPr>
          <p:spPr>
            <a:xfrm>
              <a:off x="3636313" y="2057125"/>
              <a:ext cx="1801500" cy="23505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1"/>
                  </a:solidFill>
                  <a:latin typeface="Roboto"/>
                  <a:ea typeface="Roboto"/>
                  <a:cs typeface="Roboto"/>
                  <a:sym typeface="Roboto"/>
                </a:rPr>
                <a:t>Create columns of binary outcomes for each categorical feature</a:t>
              </a:r>
              <a:endParaRPr sz="1100">
                <a:solidFill>
                  <a:schemeClr val="dk1"/>
                </a:solidFill>
                <a:latin typeface="Roboto"/>
                <a:ea typeface="Roboto"/>
                <a:cs typeface="Roboto"/>
                <a:sym typeface="Roboto"/>
              </a:endParaRPr>
            </a:p>
          </p:txBody>
        </p:sp>
      </p:grpSp>
      <p:grpSp>
        <p:nvGrpSpPr>
          <p:cNvPr id="291" name="Google Shape;291;p30"/>
          <p:cNvGrpSpPr/>
          <p:nvPr/>
        </p:nvGrpSpPr>
        <p:grpSpPr>
          <a:xfrm>
            <a:off x="6800492" y="1189775"/>
            <a:ext cx="1850995" cy="3217850"/>
            <a:chOff x="6874025" y="1189775"/>
            <a:chExt cx="2064000" cy="3217850"/>
          </a:xfrm>
        </p:grpSpPr>
        <p:sp>
          <p:nvSpPr>
            <p:cNvPr id="292" name="Google Shape;292;p30"/>
            <p:cNvSpPr/>
            <p:nvPr/>
          </p:nvSpPr>
          <p:spPr>
            <a:xfrm>
              <a:off x="6874025" y="1189775"/>
              <a:ext cx="2064000" cy="669000"/>
            </a:xfrm>
            <a:prstGeom prst="chevron">
              <a:avLst>
                <a:gd fmla="val 50000" name="adj"/>
              </a:avLst>
            </a:prstGeom>
            <a:solidFill>
              <a:srgbClr val="A4C2F4"/>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a:ea typeface="Roboto"/>
                  <a:cs typeface="Roboto"/>
                  <a:sym typeface="Roboto"/>
                </a:rPr>
                <a:t>Cache</a:t>
              </a:r>
              <a:endParaRPr>
                <a:solidFill>
                  <a:schemeClr val="dk1"/>
                </a:solidFill>
                <a:latin typeface="Roboto"/>
                <a:ea typeface="Roboto"/>
                <a:cs typeface="Roboto"/>
                <a:sym typeface="Roboto"/>
              </a:endParaRPr>
            </a:p>
          </p:txBody>
        </p:sp>
        <p:sp>
          <p:nvSpPr>
            <p:cNvPr id="293" name="Google Shape;293;p30"/>
            <p:cNvSpPr txBox="1"/>
            <p:nvPr/>
          </p:nvSpPr>
          <p:spPr>
            <a:xfrm>
              <a:off x="7183850" y="2057125"/>
              <a:ext cx="1624500" cy="23505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1"/>
                  </a:solidFill>
                  <a:latin typeface="Roboto"/>
                  <a:ea typeface="Roboto"/>
                  <a:cs typeface="Roboto"/>
                  <a:sym typeface="Roboto"/>
                </a:rPr>
                <a:t>Transformed Dataset is persisted in storage and memory for efficient reuse</a:t>
              </a:r>
              <a:endParaRPr sz="1100">
                <a:solidFill>
                  <a:schemeClr val="dk1"/>
                </a:solidFill>
                <a:latin typeface="Roboto"/>
                <a:ea typeface="Roboto"/>
                <a:cs typeface="Roboto"/>
                <a:sym typeface="Roboto"/>
              </a:endParaRPr>
            </a:p>
          </p:txBody>
        </p:sp>
      </p:grpSp>
      <p:grpSp>
        <p:nvGrpSpPr>
          <p:cNvPr id="294" name="Google Shape;294;p30"/>
          <p:cNvGrpSpPr/>
          <p:nvPr/>
        </p:nvGrpSpPr>
        <p:grpSpPr>
          <a:xfrm>
            <a:off x="5197543" y="1189775"/>
            <a:ext cx="1881542" cy="3217850"/>
            <a:chOff x="5181063" y="1189775"/>
            <a:chExt cx="2064000" cy="3217850"/>
          </a:xfrm>
        </p:grpSpPr>
        <p:sp>
          <p:nvSpPr>
            <p:cNvPr id="295" name="Google Shape;295;p30"/>
            <p:cNvSpPr/>
            <p:nvPr/>
          </p:nvSpPr>
          <p:spPr>
            <a:xfrm>
              <a:off x="5181063" y="1189775"/>
              <a:ext cx="2064000" cy="669000"/>
            </a:xfrm>
            <a:prstGeom prst="chevron">
              <a:avLst>
                <a:gd fmla="val 50000" name="adj"/>
              </a:avLst>
            </a:prstGeom>
            <a:solidFill>
              <a:srgbClr val="A4C2F4"/>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a:ea typeface="Roboto"/>
                  <a:cs typeface="Roboto"/>
                  <a:sym typeface="Roboto"/>
                </a:rPr>
                <a:t>Assembler (Categorical)</a:t>
              </a:r>
              <a:endParaRPr>
                <a:solidFill>
                  <a:schemeClr val="dk1"/>
                </a:solidFill>
                <a:latin typeface="Roboto"/>
                <a:ea typeface="Roboto"/>
                <a:cs typeface="Roboto"/>
                <a:sym typeface="Roboto"/>
              </a:endParaRPr>
            </a:p>
          </p:txBody>
        </p:sp>
        <p:sp>
          <p:nvSpPr>
            <p:cNvPr id="296" name="Google Shape;296;p30"/>
            <p:cNvSpPr txBox="1"/>
            <p:nvPr/>
          </p:nvSpPr>
          <p:spPr>
            <a:xfrm>
              <a:off x="5461650" y="2057125"/>
              <a:ext cx="1624500" cy="23505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1"/>
                  </a:solidFill>
                  <a:latin typeface="Roboto"/>
                  <a:ea typeface="Roboto"/>
                  <a:cs typeface="Roboto"/>
                  <a:sym typeface="Roboto"/>
                </a:rPr>
                <a:t>Create a single vector column for the </a:t>
              </a:r>
              <a:r>
                <a:rPr lang="en" sz="1100">
                  <a:solidFill>
                    <a:schemeClr val="dk1"/>
                  </a:solidFill>
                  <a:latin typeface="Roboto"/>
                  <a:ea typeface="Roboto"/>
                  <a:cs typeface="Roboto"/>
                  <a:sym typeface="Roboto"/>
                </a:rPr>
                <a:t>categorical</a:t>
              </a:r>
              <a:r>
                <a:rPr lang="en" sz="1100">
                  <a:solidFill>
                    <a:schemeClr val="dk1"/>
                  </a:solidFill>
                  <a:latin typeface="Roboto"/>
                  <a:ea typeface="Roboto"/>
                  <a:cs typeface="Roboto"/>
                  <a:sym typeface="Roboto"/>
                </a:rPr>
                <a:t> features</a:t>
              </a:r>
              <a:endParaRPr sz="1100">
                <a:solidFill>
                  <a:schemeClr val="dk1"/>
                </a:solidFill>
                <a:latin typeface="Roboto"/>
                <a:ea typeface="Roboto"/>
                <a:cs typeface="Roboto"/>
                <a:sym typeface="Roboto"/>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1"/>
          <p:cNvSpPr txBox="1"/>
          <p:nvPr>
            <p:ph type="title"/>
          </p:nvPr>
        </p:nvSpPr>
        <p:spPr>
          <a:xfrm>
            <a:off x="338575" y="290900"/>
            <a:ext cx="3044100" cy="856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Pipeline: </a:t>
            </a:r>
            <a:endParaRPr/>
          </a:p>
          <a:p>
            <a:pPr indent="0" lvl="0" marL="0" rtl="0" algn="l">
              <a:spcBef>
                <a:spcPts val="0"/>
              </a:spcBef>
              <a:spcAft>
                <a:spcPts val="0"/>
              </a:spcAft>
              <a:buNone/>
            </a:pPr>
            <a:r>
              <a:rPr lang="en"/>
              <a:t>Custom Gridsearch</a:t>
            </a:r>
            <a:endParaRPr/>
          </a:p>
        </p:txBody>
      </p:sp>
      <p:grpSp>
        <p:nvGrpSpPr>
          <p:cNvPr id="302" name="Google Shape;302;p31"/>
          <p:cNvGrpSpPr/>
          <p:nvPr/>
        </p:nvGrpSpPr>
        <p:grpSpPr>
          <a:xfrm>
            <a:off x="-5400" y="1198488"/>
            <a:ext cx="2214600" cy="3065236"/>
            <a:chOff x="0" y="1189989"/>
            <a:chExt cx="2214600" cy="3065236"/>
          </a:xfrm>
        </p:grpSpPr>
        <p:sp>
          <p:nvSpPr>
            <p:cNvPr id="303" name="Google Shape;303;p31"/>
            <p:cNvSpPr/>
            <p:nvPr/>
          </p:nvSpPr>
          <p:spPr>
            <a:xfrm>
              <a:off x="0" y="1189989"/>
              <a:ext cx="2214600" cy="669000"/>
            </a:xfrm>
            <a:prstGeom prst="homePlate">
              <a:avLst>
                <a:gd fmla="val 50000" name="adj"/>
              </a:avLst>
            </a:prstGeom>
            <a:solidFill>
              <a:srgbClr val="1A35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Transformed Dataset</a:t>
              </a:r>
              <a:endParaRPr>
                <a:solidFill>
                  <a:srgbClr val="FFFFFF"/>
                </a:solidFill>
                <a:latin typeface="Roboto"/>
                <a:ea typeface="Roboto"/>
                <a:cs typeface="Roboto"/>
                <a:sym typeface="Roboto"/>
              </a:endParaRPr>
            </a:p>
          </p:txBody>
        </p:sp>
        <p:sp>
          <p:nvSpPr>
            <p:cNvPr id="304" name="Google Shape;304;p31"/>
            <p:cNvSpPr txBox="1"/>
            <p:nvPr/>
          </p:nvSpPr>
          <p:spPr>
            <a:xfrm>
              <a:off x="295050" y="1904725"/>
              <a:ext cx="1624500" cy="235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Transformed data from the pre-processing pipeline</a:t>
              </a:r>
              <a:endParaRPr sz="1100">
                <a:latin typeface="Roboto"/>
                <a:ea typeface="Roboto"/>
                <a:cs typeface="Roboto"/>
                <a:sym typeface="Roboto"/>
              </a:endParaRPr>
            </a:p>
          </p:txBody>
        </p:sp>
      </p:grpSp>
      <p:grpSp>
        <p:nvGrpSpPr>
          <p:cNvPr id="305" name="Google Shape;305;p31"/>
          <p:cNvGrpSpPr/>
          <p:nvPr/>
        </p:nvGrpSpPr>
        <p:grpSpPr>
          <a:xfrm>
            <a:off x="1909763" y="1189775"/>
            <a:ext cx="1990800" cy="3065450"/>
            <a:chOff x="1838325" y="1189775"/>
            <a:chExt cx="1990800" cy="3065450"/>
          </a:xfrm>
        </p:grpSpPr>
        <p:sp>
          <p:nvSpPr>
            <p:cNvPr id="306" name="Google Shape;306;p31"/>
            <p:cNvSpPr/>
            <p:nvPr/>
          </p:nvSpPr>
          <p:spPr>
            <a:xfrm>
              <a:off x="1838325" y="1189775"/>
              <a:ext cx="1990800" cy="669000"/>
            </a:xfrm>
            <a:prstGeom prst="chevron">
              <a:avLst>
                <a:gd fmla="val 50000" name="adj"/>
              </a:avLst>
            </a:prstGeom>
            <a:solidFill>
              <a:srgbClr val="A4C2F4"/>
            </a:solidFill>
            <a:ln cap="flat" cmpd="sng" w="9525">
              <a:solidFill>
                <a:srgbClr val="0E65F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a:ea typeface="Roboto"/>
                  <a:cs typeface="Roboto"/>
                  <a:sym typeface="Roboto"/>
                </a:rPr>
                <a:t>Parameter Grid Generated</a:t>
              </a:r>
              <a:endParaRPr>
                <a:solidFill>
                  <a:schemeClr val="dk1"/>
                </a:solidFill>
                <a:latin typeface="Roboto"/>
                <a:ea typeface="Roboto"/>
                <a:cs typeface="Roboto"/>
                <a:sym typeface="Roboto"/>
              </a:endParaRPr>
            </a:p>
          </p:txBody>
        </p:sp>
        <p:sp>
          <p:nvSpPr>
            <p:cNvPr id="307" name="Google Shape;307;p31"/>
            <p:cNvSpPr txBox="1"/>
            <p:nvPr/>
          </p:nvSpPr>
          <p:spPr>
            <a:xfrm>
              <a:off x="1957400" y="1904725"/>
              <a:ext cx="1684200" cy="235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Unique hyperparameter tuning per classification model</a:t>
              </a:r>
              <a:endParaRPr sz="1100">
                <a:latin typeface="Roboto"/>
                <a:ea typeface="Roboto"/>
                <a:cs typeface="Roboto"/>
                <a:sym typeface="Roboto"/>
              </a:endParaRPr>
            </a:p>
          </p:txBody>
        </p:sp>
      </p:grpSp>
      <p:grpSp>
        <p:nvGrpSpPr>
          <p:cNvPr id="308" name="Google Shape;308;p31"/>
          <p:cNvGrpSpPr/>
          <p:nvPr/>
        </p:nvGrpSpPr>
        <p:grpSpPr>
          <a:xfrm>
            <a:off x="3609619" y="1189775"/>
            <a:ext cx="2064000" cy="3082650"/>
            <a:chOff x="3523894" y="1189775"/>
            <a:chExt cx="2064000" cy="3082650"/>
          </a:xfrm>
        </p:grpSpPr>
        <p:sp>
          <p:nvSpPr>
            <p:cNvPr id="309" name="Google Shape;309;p31"/>
            <p:cNvSpPr/>
            <p:nvPr/>
          </p:nvSpPr>
          <p:spPr>
            <a:xfrm>
              <a:off x="3523894" y="1189775"/>
              <a:ext cx="2064000" cy="669000"/>
            </a:xfrm>
            <a:prstGeom prst="chevron">
              <a:avLst>
                <a:gd fmla="val 50000" name="adj"/>
              </a:avLst>
            </a:prstGeom>
            <a:solidFill>
              <a:srgbClr val="A4C2F4"/>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a:ea typeface="Roboto"/>
                  <a:cs typeface="Roboto"/>
                  <a:sym typeface="Roboto"/>
                </a:rPr>
                <a:t>Crossfold Validation</a:t>
              </a:r>
              <a:endParaRPr>
                <a:solidFill>
                  <a:schemeClr val="dk1"/>
                </a:solidFill>
                <a:latin typeface="Roboto"/>
                <a:ea typeface="Roboto"/>
                <a:cs typeface="Roboto"/>
                <a:sym typeface="Roboto"/>
              </a:endParaRPr>
            </a:p>
          </p:txBody>
        </p:sp>
        <p:sp>
          <p:nvSpPr>
            <p:cNvPr id="310" name="Google Shape;310;p31"/>
            <p:cNvSpPr txBox="1"/>
            <p:nvPr/>
          </p:nvSpPr>
          <p:spPr>
            <a:xfrm>
              <a:off x="3745025" y="1921925"/>
              <a:ext cx="1758300" cy="235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Day-forward Chaining +</a:t>
              </a:r>
              <a:endParaRPr sz="1100">
                <a:latin typeface="Roboto"/>
                <a:ea typeface="Roboto"/>
                <a:cs typeface="Roboto"/>
                <a:sym typeface="Roboto"/>
              </a:endParaRPr>
            </a:p>
            <a:p>
              <a:pPr indent="0" lvl="0" marL="0" rtl="0" algn="l">
                <a:lnSpc>
                  <a:spcPct val="115000"/>
                </a:lnSpc>
                <a:spcBef>
                  <a:spcPts val="0"/>
                </a:spcBef>
                <a:spcAft>
                  <a:spcPts val="0"/>
                </a:spcAft>
                <a:buNone/>
              </a:pPr>
              <a:r>
                <a:rPr lang="en" sz="1100">
                  <a:latin typeface="Roboto"/>
                  <a:ea typeface="Roboto"/>
                  <a:cs typeface="Roboto"/>
                  <a:sym typeface="Roboto"/>
                </a:rPr>
                <a:t>Class Balancing</a:t>
              </a:r>
              <a:br>
                <a:rPr lang="en" sz="1100">
                  <a:latin typeface="Roboto"/>
                  <a:ea typeface="Roboto"/>
                  <a:cs typeface="Roboto"/>
                  <a:sym typeface="Roboto"/>
                </a:rPr>
              </a:br>
              <a:r>
                <a:rPr lang="en" sz="1100">
                  <a:latin typeface="Roboto"/>
                  <a:ea typeface="Roboto"/>
                  <a:cs typeface="Roboto"/>
                  <a:sym typeface="Roboto"/>
                </a:rPr>
                <a:t>(Downsample)</a:t>
              </a:r>
              <a:endParaRPr sz="1100">
                <a:latin typeface="Roboto"/>
                <a:ea typeface="Roboto"/>
                <a:cs typeface="Roboto"/>
                <a:sym typeface="Roboto"/>
              </a:endParaRPr>
            </a:p>
          </p:txBody>
        </p:sp>
      </p:grpSp>
      <p:grpSp>
        <p:nvGrpSpPr>
          <p:cNvPr id="311" name="Google Shape;311;p31"/>
          <p:cNvGrpSpPr/>
          <p:nvPr/>
        </p:nvGrpSpPr>
        <p:grpSpPr>
          <a:xfrm>
            <a:off x="7074050" y="1189775"/>
            <a:ext cx="2064000" cy="3065450"/>
            <a:chOff x="6995469" y="1189775"/>
            <a:chExt cx="2064000" cy="3065450"/>
          </a:xfrm>
        </p:grpSpPr>
        <p:sp>
          <p:nvSpPr>
            <p:cNvPr id="312" name="Google Shape;312;p31"/>
            <p:cNvSpPr/>
            <p:nvPr/>
          </p:nvSpPr>
          <p:spPr>
            <a:xfrm>
              <a:off x="6995469" y="1189775"/>
              <a:ext cx="2064000" cy="669000"/>
            </a:xfrm>
            <a:prstGeom prst="chevron">
              <a:avLst>
                <a:gd fmla="val 50000" name="adj"/>
              </a:avLst>
            </a:prstGeom>
            <a:solidFill>
              <a:srgbClr val="A4C2F4"/>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a:ea typeface="Roboto"/>
                  <a:cs typeface="Roboto"/>
                  <a:sym typeface="Roboto"/>
                </a:rPr>
                <a:t>Best Parameters Stored</a:t>
              </a:r>
              <a:endParaRPr>
                <a:solidFill>
                  <a:schemeClr val="dk1"/>
                </a:solidFill>
                <a:latin typeface="Roboto"/>
                <a:ea typeface="Roboto"/>
                <a:cs typeface="Roboto"/>
                <a:sym typeface="Roboto"/>
              </a:endParaRPr>
            </a:p>
          </p:txBody>
        </p:sp>
        <p:sp>
          <p:nvSpPr>
            <p:cNvPr id="313" name="Google Shape;313;p31"/>
            <p:cNvSpPr txBox="1"/>
            <p:nvPr/>
          </p:nvSpPr>
          <p:spPr>
            <a:xfrm>
              <a:off x="7183850" y="1904725"/>
              <a:ext cx="1624500" cy="235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To be used for testing on unseen data</a:t>
              </a:r>
              <a:endParaRPr sz="1100">
                <a:latin typeface="Roboto"/>
                <a:ea typeface="Roboto"/>
                <a:cs typeface="Roboto"/>
                <a:sym typeface="Roboto"/>
              </a:endParaRPr>
            </a:p>
          </p:txBody>
        </p:sp>
      </p:grpSp>
      <p:grpSp>
        <p:nvGrpSpPr>
          <p:cNvPr id="314" name="Google Shape;314;p31"/>
          <p:cNvGrpSpPr/>
          <p:nvPr/>
        </p:nvGrpSpPr>
        <p:grpSpPr>
          <a:xfrm>
            <a:off x="5375706" y="1189775"/>
            <a:ext cx="1990800" cy="3217850"/>
            <a:chOff x="5275694" y="1189775"/>
            <a:chExt cx="1990800" cy="3217850"/>
          </a:xfrm>
        </p:grpSpPr>
        <p:sp>
          <p:nvSpPr>
            <p:cNvPr id="315" name="Google Shape;315;p31"/>
            <p:cNvSpPr/>
            <p:nvPr/>
          </p:nvSpPr>
          <p:spPr>
            <a:xfrm>
              <a:off x="5275694" y="1189775"/>
              <a:ext cx="1990800" cy="669000"/>
            </a:xfrm>
            <a:prstGeom prst="chevron">
              <a:avLst>
                <a:gd fmla="val 50000" name="adj"/>
              </a:avLst>
            </a:prstGeom>
            <a:solidFill>
              <a:srgbClr val="A4C2F4"/>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a:ea typeface="Roboto"/>
                  <a:cs typeface="Roboto"/>
                  <a:sym typeface="Roboto"/>
                </a:rPr>
                <a:t>Scaled Pipeline</a:t>
              </a:r>
              <a:endParaRPr>
                <a:solidFill>
                  <a:schemeClr val="dk1"/>
                </a:solidFill>
                <a:latin typeface="Roboto"/>
                <a:ea typeface="Roboto"/>
                <a:cs typeface="Roboto"/>
                <a:sym typeface="Roboto"/>
              </a:endParaRPr>
            </a:p>
          </p:txBody>
        </p:sp>
        <p:sp>
          <p:nvSpPr>
            <p:cNvPr id="316" name="Google Shape;316;p31"/>
            <p:cNvSpPr txBox="1"/>
            <p:nvPr/>
          </p:nvSpPr>
          <p:spPr>
            <a:xfrm>
              <a:off x="5461650" y="2057125"/>
              <a:ext cx="1624500" cy="235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100">
                <a:latin typeface="Roboto"/>
                <a:ea typeface="Roboto"/>
                <a:cs typeface="Roboto"/>
                <a:sym typeface="Roboto"/>
              </a:endParaRPr>
            </a:p>
          </p:txBody>
        </p:sp>
      </p:grpSp>
      <p:grpSp>
        <p:nvGrpSpPr>
          <p:cNvPr id="317" name="Google Shape;317;p31"/>
          <p:cNvGrpSpPr/>
          <p:nvPr/>
        </p:nvGrpSpPr>
        <p:grpSpPr>
          <a:xfrm>
            <a:off x="1281112" y="3481736"/>
            <a:ext cx="2214626" cy="2395494"/>
            <a:chOff x="-214025" y="1189989"/>
            <a:chExt cx="2726700" cy="3482836"/>
          </a:xfrm>
        </p:grpSpPr>
        <p:sp>
          <p:nvSpPr>
            <p:cNvPr id="318" name="Google Shape;318;p31"/>
            <p:cNvSpPr/>
            <p:nvPr/>
          </p:nvSpPr>
          <p:spPr>
            <a:xfrm>
              <a:off x="-214025" y="1189989"/>
              <a:ext cx="2726700" cy="669000"/>
            </a:xfrm>
            <a:prstGeom prst="homePlate">
              <a:avLst>
                <a:gd fmla="val 50000" name="adj"/>
              </a:avLst>
            </a:prstGeom>
            <a:solidFill>
              <a:srgbClr val="6AA84F"/>
            </a:solidFill>
            <a:ln cap="flat" cmpd="sng" w="952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Imputer</a:t>
              </a:r>
              <a:endParaRPr sz="1100">
                <a:solidFill>
                  <a:srgbClr val="FFFFFF"/>
                </a:solidFill>
                <a:latin typeface="Roboto"/>
                <a:ea typeface="Roboto"/>
                <a:cs typeface="Roboto"/>
                <a:sym typeface="Roboto"/>
              </a:endParaRPr>
            </a:p>
          </p:txBody>
        </p:sp>
        <p:sp>
          <p:nvSpPr>
            <p:cNvPr id="319" name="Google Shape;319;p31"/>
            <p:cNvSpPr txBox="1"/>
            <p:nvPr/>
          </p:nvSpPr>
          <p:spPr>
            <a:xfrm>
              <a:off x="410850" y="2057125"/>
              <a:ext cx="19050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Fill in missing data with mean</a:t>
              </a:r>
              <a:endParaRPr sz="1100">
                <a:latin typeface="Roboto"/>
                <a:ea typeface="Roboto"/>
                <a:cs typeface="Roboto"/>
                <a:sym typeface="Roboto"/>
              </a:endParaRPr>
            </a:p>
          </p:txBody>
        </p:sp>
      </p:grpSp>
      <p:grpSp>
        <p:nvGrpSpPr>
          <p:cNvPr id="320" name="Google Shape;320;p31"/>
          <p:cNvGrpSpPr/>
          <p:nvPr/>
        </p:nvGrpSpPr>
        <p:grpSpPr>
          <a:xfrm>
            <a:off x="3300441" y="3481589"/>
            <a:ext cx="2064044" cy="2395642"/>
            <a:chOff x="2263425" y="1189775"/>
            <a:chExt cx="2541300" cy="3483050"/>
          </a:xfrm>
        </p:grpSpPr>
        <p:sp>
          <p:nvSpPr>
            <p:cNvPr id="321" name="Google Shape;321;p31"/>
            <p:cNvSpPr/>
            <p:nvPr/>
          </p:nvSpPr>
          <p:spPr>
            <a:xfrm>
              <a:off x="2263425" y="1189775"/>
              <a:ext cx="2541300" cy="669000"/>
            </a:xfrm>
            <a:prstGeom prst="chevron">
              <a:avLst>
                <a:gd fmla="val 50000" name="adj"/>
              </a:avLst>
            </a:prstGeom>
            <a:solidFill>
              <a:srgbClr val="6AA84F"/>
            </a:solidFill>
            <a:ln cap="flat" cmpd="sng" w="9525">
              <a:solidFill>
                <a:srgbClr val="134F5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Scaler</a:t>
              </a:r>
              <a:endParaRPr sz="1100">
                <a:solidFill>
                  <a:srgbClr val="FFFFFF"/>
                </a:solidFill>
                <a:latin typeface="Roboto"/>
                <a:ea typeface="Roboto"/>
                <a:cs typeface="Roboto"/>
                <a:sym typeface="Roboto"/>
              </a:endParaRPr>
            </a:p>
          </p:txBody>
        </p:sp>
        <p:sp>
          <p:nvSpPr>
            <p:cNvPr id="322" name="Google Shape;322;p31"/>
            <p:cNvSpPr txBox="1"/>
            <p:nvPr/>
          </p:nvSpPr>
          <p:spPr>
            <a:xfrm>
              <a:off x="2512202" y="2057125"/>
              <a:ext cx="19050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Scaled data based on the crossfold split of data</a:t>
              </a:r>
              <a:endParaRPr sz="1100">
                <a:latin typeface="Roboto"/>
                <a:ea typeface="Roboto"/>
                <a:cs typeface="Roboto"/>
                <a:sym typeface="Roboto"/>
              </a:endParaRPr>
            </a:p>
          </p:txBody>
        </p:sp>
      </p:grpSp>
      <p:grpSp>
        <p:nvGrpSpPr>
          <p:cNvPr id="323" name="Google Shape;323;p31"/>
          <p:cNvGrpSpPr/>
          <p:nvPr/>
        </p:nvGrpSpPr>
        <p:grpSpPr>
          <a:xfrm>
            <a:off x="5167011" y="3481589"/>
            <a:ext cx="2064044" cy="2395642"/>
            <a:chOff x="4329974" y="1189775"/>
            <a:chExt cx="2541300" cy="3483050"/>
          </a:xfrm>
        </p:grpSpPr>
        <p:sp>
          <p:nvSpPr>
            <p:cNvPr id="324" name="Google Shape;324;p31"/>
            <p:cNvSpPr/>
            <p:nvPr/>
          </p:nvSpPr>
          <p:spPr>
            <a:xfrm>
              <a:off x="4329974" y="1189775"/>
              <a:ext cx="2541300" cy="669000"/>
            </a:xfrm>
            <a:prstGeom prst="chevron">
              <a:avLst>
                <a:gd fmla="val 50000" name="adj"/>
              </a:avLst>
            </a:prstGeom>
            <a:solidFill>
              <a:srgbClr val="6AA84F"/>
            </a:solidFill>
            <a:ln cap="flat" cmpd="sng" w="952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Assembler</a:t>
              </a:r>
              <a:endParaRPr sz="1100">
                <a:solidFill>
                  <a:srgbClr val="FFFFFF"/>
                </a:solidFill>
                <a:latin typeface="Roboto"/>
                <a:ea typeface="Roboto"/>
                <a:cs typeface="Roboto"/>
                <a:sym typeface="Roboto"/>
              </a:endParaRPr>
            </a:p>
          </p:txBody>
        </p:sp>
        <p:sp>
          <p:nvSpPr>
            <p:cNvPr id="325" name="Google Shape;325;p31"/>
            <p:cNvSpPr txBox="1"/>
            <p:nvPr/>
          </p:nvSpPr>
          <p:spPr>
            <a:xfrm>
              <a:off x="4613553" y="2057125"/>
              <a:ext cx="19050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Assemble both categorical and continuous features</a:t>
              </a:r>
              <a:endParaRPr sz="1100">
                <a:latin typeface="Roboto"/>
                <a:ea typeface="Roboto"/>
                <a:cs typeface="Roboto"/>
                <a:sym typeface="Roboto"/>
              </a:endParaRPr>
            </a:p>
          </p:txBody>
        </p:sp>
      </p:grpSp>
      <p:grpSp>
        <p:nvGrpSpPr>
          <p:cNvPr id="326" name="Google Shape;326;p31"/>
          <p:cNvGrpSpPr/>
          <p:nvPr/>
        </p:nvGrpSpPr>
        <p:grpSpPr>
          <a:xfrm>
            <a:off x="7033757" y="3481589"/>
            <a:ext cx="2064044" cy="1453080"/>
            <a:chOff x="6396739" y="1189775"/>
            <a:chExt cx="2541300" cy="2112649"/>
          </a:xfrm>
        </p:grpSpPr>
        <p:sp>
          <p:nvSpPr>
            <p:cNvPr id="327" name="Google Shape;327;p31"/>
            <p:cNvSpPr/>
            <p:nvPr/>
          </p:nvSpPr>
          <p:spPr>
            <a:xfrm>
              <a:off x="6396739" y="1189775"/>
              <a:ext cx="2541300" cy="669000"/>
            </a:xfrm>
            <a:prstGeom prst="chevron">
              <a:avLst>
                <a:gd fmla="val 50000" name="adj"/>
              </a:avLst>
            </a:prstGeom>
            <a:solidFill>
              <a:srgbClr val="6AA84F"/>
            </a:solidFill>
            <a:ln cap="flat" cmpd="sng" w="952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Machine Learning Classifier</a:t>
              </a:r>
              <a:endParaRPr sz="1100">
                <a:solidFill>
                  <a:srgbClr val="FFFFFF"/>
                </a:solidFill>
                <a:latin typeface="Roboto"/>
                <a:ea typeface="Roboto"/>
                <a:cs typeface="Roboto"/>
                <a:sym typeface="Roboto"/>
              </a:endParaRPr>
            </a:p>
          </p:txBody>
        </p:sp>
        <p:sp>
          <p:nvSpPr>
            <p:cNvPr id="328" name="Google Shape;328;p31"/>
            <p:cNvSpPr txBox="1"/>
            <p:nvPr/>
          </p:nvSpPr>
          <p:spPr>
            <a:xfrm>
              <a:off x="6714910" y="2057124"/>
              <a:ext cx="1905000" cy="124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Logistic Regression, Decision Tree, Random Forest</a:t>
              </a:r>
              <a:endParaRPr sz="1100">
                <a:latin typeface="Roboto"/>
                <a:ea typeface="Roboto"/>
                <a:cs typeface="Roboto"/>
                <a:sym typeface="Roboto"/>
              </a:endParaRPr>
            </a:p>
          </p:txBody>
        </p:sp>
      </p:grpSp>
      <p:cxnSp>
        <p:nvCxnSpPr>
          <p:cNvPr id="329" name="Google Shape;329;p31"/>
          <p:cNvCxnSpPr>
            <a:stCxn id="316" idx="0"/>
          </p:cNvCxnSpPr>
          <p:nvPr/>
        </p:nvCxnSpPr>
        <p:spPr>
          <a:xfrm flipH="1">
            <a:off x="2443313" y="2057125"/>
            <a:ext cx="3930600" cy="1329000"/>
          </a:xfrm>
          <a:prstGeom prst="straightConnector1">
            <a:avLst/>
          </a:prstGeom>
          <a:noFill/>
          <a:ln cap="flat" cmpd="sng" w="9525">
            <a:solidFill>
              <a:schemeClr val="dk2"/>
            </a:solidFill>
            <a:prstDash val="solid"/>
            <a:round/>
            <a:headEnd len="med" w="med" type="none"/>
            <a:tailEnd len="med" w="med" type="none"/>
          </a:ln>
        </p:spPr>
      </p:cxnSp>
      <p:cxnSp>
        <p:nvCxnSpPr>
          <p:cNvPr id="330" name="Google Shape;330;p31"/>
          <p:cNvCxnSpPr>
            <a:stCxn id="316" idx="0"/>
          </p:cNvCxnSpPr>
          <p:nvPr/>
        </p:nvCxnSpPr>
        <p:spPr>
          <a:xfrm>
            <a:off x="6373913" y="2057125"/>
            <a:ext cx="1949700" cy="1329000"/>
          </a:xfrm>
          <a:prstGeom prst="straightConnector1">
            <a:avLst/>
          </a:prstGeom>
          <a:noFill/>
          <a:ln cap="flat" cmpd="sng" w="9525">
            <a:solidFill>
              <a:schemeClr val="dk2"/>
            </a:solidFill>
            <a:prstDash val="solid"/>
            <a:round/>
            <a:headEnd len="med" w="med" type="none"/>
            <a:tailEnd len="med" w="med" type="none"/>
          </a:ln>
        </p:spPr>
      </p:cxnSp>
      <p:pic>
        <p:nvPicPr>
          <p:cNvPr id="331" name="Google Shape;331;p31"/>
          <p:cNvPicPr preferRelativeResize="0"/>
          <p:nvPr/>
        </p:nvPicPr>
        <p:blipFill>
          <a:blip r:embed="rId3">
            <a:alphaModFix/>
          </a:blip>
          <a:stretch>
            <a:fillRect/>
          </a:stretch>
        </p:blipFill>
        <p:spPr>
          <a:xfrm>
            <a:off x="3756725" y="406000"/>
            <a:ext cx="1498300" cy="741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2"/>
          <p:cNvSpPr txBox="1"/>
          <p:nvPr>
            <p:ph type="title"/>
          </p:nvPr>
        </p:nvSpPr>
        <p:spPr>
          <a:xfrm>
            <a:off x="312600" y="284400"/>
            <a:ext cx="6628500" cy="85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 sz="2400">
                <a:latin typeface="Open Sans ExtraBold"/>
                <a:ea typeface="Open Sans ExtraBold"/>
                <a:cs typeface="Open Sans ExtraBold"/>
                <a:sym typeface="Open Sans ExtraBold"/>
              </a:rPr>
              <a:t>Model Results and Implications</a:t>
            </a:r>
            <a:endParaRPr b="0" sz="2400">
              <a:latin typeface="Open Sans ExtraBold"/>
              <a:ea typeface="Open Sans ExtraBold"/>
              <a:cs typeface="Open Sans ExtraBold"/>
              <a:sym typeface="Open Sans ExtraBold"/>
            </a:endParaRPr>
          </a:p>
        </p:txBody>
      </p:sp>
      <p:sp>
        <p:nvSpPr>
          <p:cNvPr id="337" name="Google Shape;337;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38" name="Google Shape;338;p32"/>
          <p:cNvPicPr preferRelativeResize="0"/>
          <p:nvPr/>
        </p:nvPicPr>
        <p:blipFill>
          <a:blip r:embed="rId3">
            <a:alphaModFix/>
          </a:blip>
          <a:stretch>
            <a:fillRect/>
          </a:stretch>
        </p:blipFill>
        <p:spPr>
          <a:xfrm>
            <a:off x="152400" y="1140888"/>
            <a:ext cx="8839204" cy="1769567"/>
          </a:xfrm>
          <a:prstGeom prst="rect">
            <a:avLst/>
          </a:prstGeom>
          <a:noFill/>
          <a:ln>
            <a:noFill/>
          </a:ln>
        </p:spPr>
      </p:pic>
      <p:pic>
        <p:nvPicPr>
          <p:cNvPr id="339" name="Google Shape;339;p32"/>
          <p:cNvPicPr preferRelativeResize="0"/>
          <p:nvPr/>
        </p:nvPicPr>
        <p:blipFill>
          <a:blip r:embed="rId4">
            <a:alphaModFix/>
          </a:blip>
          <a:stretch>
            <a:fillRect/>
          </a:stretch>
        </p:blipFill>
        <p:spPr>
          <a:xfrm>
            <a:off x="3219650" y="3599075"/>
            <a:ext cx="3531199" cy="1114150"/>
          </a:xfrm>
          <a:prstGeom prst="rect">
            <a:avLst/>
          </a:prstGeom>
          <a:noFill/>
          <a:ln>
            <a:noFill/>
          </a:ln>
        </p:spPr>
      </p:pic>
      <p:sp>
        <p:nvSpPr>
          <p:cNvPr id="340" name="Google Shape;340;p32"/>
          <p:cNvSpPr/>
          <p:nvPr/>
        </p:nvSpPr>
        <p:spPr>
          <a:xfrm>
            <a:off x="6409800" y="970725"/>
            <a:ext cx="994200" cy="2109900"/>
          </a:xfrm>
          <a:prstGeom prst="rect">
            <a:avLst/>
          </a:prstGeom>
          <a:noFill/>
          <a:ln cap="flat" cmpd="sng" w="3810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2"/>
          <p:cNvSpPr/>
          <p:nvPr/>
        </p:nvSpPr>
        <p:spPr>
          <a:xfrm>
            <a:off x="101450" y="2059440"/>
            <a:ext cx="8925300" cy="324600"/>
          </a:xfrm>
          <a:prstGeom prst="rect">
            <a:avLst/>
          </a:prstGeom>
          <a:noFill/>
          <a:ln cap="flat" cmpd="sng" w="381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2" name="Google Shape;342;p32"/>
          <p:cNvCxnSpPr/>
          <p:nvPr/>
        </p:nvCxnSpPr>
        <p:spPr>
          <a:xfrm flipH="1">
            <a:off x="3793450" y="2314575"/>
            <a:ext cx="2957400" cy="1228800"/>
          </a:xfrm>
          <a:prstGeom prst="straightConnector1">
            <a:avLst/>
          </a:prstGeom>
          <a:noFill/>
          <a:ln cap="flat" cmpd="sng" w="9525">
            <a:solidFill>
              <a:schemeClr val="dk2"/>
            </a:solidFill>
            <a:prstDash val="solid"/>
            <a:round/>
            <a:headEnd len="med" w="med" type="none"/>
            <a:tailEnd len="med" w="med" type="none"/>
          </a:ln>
        </p:spPr>
      </p:cxnSp>
      <p:cxnSp>
        <p:nvCxnSpPr>
          <p:cNvPr id="343" name="Google Shape;343;p32"/>
          <p:cNvCxnSpPr/>
          <p:nvPr/>
        </p:nvCxnSpPr>
        <p:spPr>
          <a:xfrm flipH="1">
            <a:off x="6308050" y="2314575"/>
            <a:ext cx="442800" cy="1214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3"/>
          <p:cNvSpPr txBox="1"/>
          <p:nvPr>
            <p:ph type="title"/>
          </p:nvPr>
        </p:nvSpPr>
        <p:spPr>
          <a:xfrm>
            <a:off x="312600" y="284400"/>
            <a:ext cx="4575300" cy="85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Gap Analysis</a:t>
            </a:r>
            <a:endParaRPr/>
          </a:p>
        </p:txBody>
      </p:sp>
      <p:sp>
        <p:nvSpPr>
          <p:cNvPr id="349" name="Google Shape;349;p33"/>
          <p:cNvSpPr txBox="1"/>
          <p:nvPr/>
        </p:nvSpPr>
        <p:spPr>
          <a:xfrm>
            <a:off x="526675" y="604550"/>
            <a:ext cx="7545000" cy="186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2000">
              <a:solidFill>
                <a:schemeClr val="dk1"/>
              </a:solidFill>
              <a:latin typeface="Open Sans Medium"/>
              <a:ea typeface="Open Sans Medium"/>
              <a:cs typeface="Open Sans Medium"/>
              <a:sym typeface="Open Sans Medium"/>
            </a:endParaRPr>
          </a:p>
          <a:p>
            <a:pPr indent="-355600" lvl="0" marL="457200" rtl="0" algn="l">
              <a:lnSpc>
                <a:spcPct val="115000"/>
              </a:lnSpc>
              <a:spcBef>
                <a:spcPts val="1200"/>
              </a:spcBef>
              <a:spcAft>
                <a:spcPts val="0"/>
              </a:spcAft>
              <a:buClr>
                <a:schemeClr val="dk2"/>
              </a:buClr>
              <a:buSzPts val="2000"/>
              <a:buFont typeface="Open Sans Medium"/>
              <a:buChar char="●"/>
            </a:pPr>
            <a:r>
              <a:rPr lang="en" sz="2000">
                <a:solidFill>
                  <a:schemeClr val="dk2"/>
                </a:solidFill>
                <a:latin typeface="Open Sans Medium"/>
                <a:ea typeface="Open Sans Medium"/>
                <a:cs typeface="Open Sans Medium"/>
                <a:sym typeface="Open Sans Medium"/>
              </a:rPr>
              <a:t>Evaluate the size of our time window </a:t>
            </a:r>
            <a:endParaRPr sz="2000">
              <a:solidFill>
                <a:schemeClr val="dk2"/>
              </a:solidFill>
              <a:latin typeface="Open Sans Medium"/>
              <a:ea typeface="Open Sans Medium"/>
              <a:cs typeface="Open Sans Medium"/>
              <a:sym typeface="Open Sans Medium"/>
            </a:endParaRPr>
          </a:p>
          <a:p>
            <a:pPr indent="-355600" lvl="0" marL="457200" rtl="0" algn="l">
              <a:lnSpc>
                <a:spcPct val="115000"/>
              </a:lnSpc>
              <a:spcBef>
                <a:spcPts val="600"/>
              </a:spcBef>
              <a:spcAft>
                <a:spcPts val="0"/>
              </a:spcAft>
              <a:buClr>
                <a:schemeClr val="dk2"/>
              </a:buClr>
              <a:buSzPts val="2000"/>
              <a:buFont typeface="Open Sans Medium"/>
              <a:buChar char="●"/>
            </a:pPr>
            <a:r>
              <a:rPr lang="en" sz="2000">
                <a:solidFill>
                  <a:schemeClr val="dk2"/>
                </a:solidFill>
                <a:latin typeface="Open Sans Medium"/>
                <a:ea typeface="Open Sans Medium"/>
                <a:cs typeface="Open Sans Medium"/>
                <a:sym typeface="Open Sans Medium"/>
              </a:rPr>
              <a:t>Potentially use GBTClassifier, XGBoost, or Ensemble</a:t>
            </a:r>
            <a:endParaRPr sz="2000">
              <a:solidFill>
                <a:schemeClr val="dk2"/>
              </a:solidFill>
              <a:latin typeface="Open Sans Medium"/>
              <a:ea typeface="Open Sans Medium"/>
              <a:cs typeface="Open Sans Medium"/>
              <a:sym typeface="Open Sans Medium"/>
            </a:endParaRPr>
          </a:p>
          <a:p>
            <a:pPr indent="-355600" lvl="0" marL="457200" rtl="0" algn="l">
              <a:lnSpc>
                <a:spcPct val="115000"/>
              </a:lnSpc>
              <a:spcBef>
                <a:spcPts val="600"/>
              </a:spcBef>
              <a:spcAft>
                <a:spcPts val="600"/>
              </a:spcAft>
              <a:buClr>
                <a:schemeClr val="dk2"/>
              </a:buClr>
              <a:buSzPts val="2000"/>
              <a:buFont typeface="Open Sans Medium"/>
              <a:buChar char="●"/>
            </a:pPr>
            <a:r>
              <a:rPr lang="en" sz="2000">
                <a:solidFill>
                  <a:schemeClr val="dk2"/>
                </a:solidFill>
                <a:latin typeface="Open Sans Medium"/>
                <a:ea typeface="Open Sans Medium"/>
                <a:cs typeface="Open Sans Medium"/>
                <a:sym typeface="Open Sans Medium"/>
              </a:rPr>
              <a:t>Identify improvements in feature engineering</a:t>
            </a:r>
            <a:endParaRPr sz="2000">
              <a:solidFill>
                <a:schemeClr val="dk2"/>
              </a:solidFill>
              <a:latin typeface="Open Sans Medium"/>
              <a:ea typeface="Open Sans Medium"/>
              <a:cs typeface="Open Sans Medium"/>
              <a:sym typeface="Open Sans Medium"/>
            </a:endParaRPr>
          </a:p>
        </p:txBody>
      </p:sp>
      <p:sp>
        <p:nvSpPr>
          <p:cNvPr id="350" name="Google Shape;350;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4"/>
          <p:cNvSpPr txBox="1"/>
          <p:nvPr>
            <p:ph type="title"/>
          </p:nvPr>
        </p:nvSpPr>
        <p:spPr>
          <a:xfrm>
            <a:off x="312600" y="284400"/>
            <a:ext cx="5286300" cy="486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5833"/>
              <a:buFont typeface="Arial"/>
              <a:buNone/>
            </a:pPr>
            <a:r>
              <a:rPr lang="en"/>
              <a:t>Performance &amp; Scalability Concerns</a:t>
            </a:r>
            <a:endParaRPr/>
          </a:p>
        </p:txBody>
      </p:sp>
      <p:sp>
        <p:nvSpPr>
          <p:cNvPr id="356" name="Google Shape;356;p34"/>
          <p:cNvSpPr/>
          <p:nvPr/>
        </p:nvSpPr>
        <p:spPr>
          <a:xfrm>
            <a:off x="602875" y="1063925"/>
            <a:ext cx="3632700" cy="3555900"/>
          </a:xfrm>
          <a:prstGeom prst="roundRect">
            <a:avLst>
              <a:gd fmla="val 16667" name="adj"/>
            </a:avLst>
          </a:prstGeom>
          <a:solidFill>
            <a:schemeClr val="accent3"/>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000">
                <a:solidFill>
                  <a:schemeClr val="lt1"/>
                </a:solidFill>
              </a:rPr>
              <a:t>Performance Concerns</a:t>
            </a:r>
            <a:endParaRPr b="1" sz="2000">
              <a:solidFill>
                <a:schemeClr val="lt1"/>
              </a:solidFill>
            </a:endParaRPr>
          </a:p>
          <a:p>
            <a:pPr indent="-330200" lvl="0" marL="457200" rtl="0" algn="l">
              <a:lnSpc>
                <a:spcPct val="115000"/>
              </a:lnSpc>
              <a:spcBef>
                <a:spcPts val="1200"/>
              </a:spcBef>
              <a:spcAft>
                <a:spcPts val="0"/>
              </a:spcAft>
              <a:buClr>
                <a:schemeClr val="lt1"/>
              </a:buClr>
              <a:buSzPts val="1600"/>
              <a:buChar char="●"/>
            </a:pPr>
            <a:r>
              <a:rPr lang="en" sz="1600">
                <a:solidFill>
                  <a:schemeClr val="lt1"/>
                </a:solidFill>
              </a:rPr>
              <a:t>Data transformation</a:t>
            </a:r>
            <a:endParaRPr sz="1600">
              <a:solidFill>
                <a:schemeClr val="lt1"/>
              </a:solidFill>
            </a:endParaRPr>
          </a:p>
          <a:p>
            <a:pPr indent="-330200" lvl="0" marL="457200" rtl="0" algn="l">
              <a:lnSpc>
                <a:spcPct val="115000"/>
              </a:lnSpc>
              <a:spcBef>
                <a:spcPts val="1000"/>
              </a:spcBef>
              <a:spcAft>
                <a:spcPts val="0"/>
              </a:spcAft>
              <a:buClr>
                <a:schemeClr val="lt1"/>
              </a:buClr>
              <a:buSzPts val="1600"/>
              <a:buChar char="●"/>
            </a:pPr>
            <a:r>
              <a:rPr lang="en" sz="1600">
                <a:solidFill>
                  <a:schemeClr val="lt1"/>
                </a:solidFill>
              </a:rPr>
              <a:t>Dataset Size</a:t>
            </a:r>
            <a:endParaRPr sz="1600">
              <a:solidFill>
                <a:schemeClr val="lt1"/>
              </a:solidFill>
            </a:endParaRPr>
          </a:p>
          <a:p>
            <a:pPr indent="-330200" lvl="0" marL="457200" rtl="0" algn="l">
              <a:lnSpc>
                <a:spcPct val="115000"/>
              </a:lnSpc>
              <a:spcBef>
                <a:spcPts val="1000"/>
              </a:spcBef>
              <a:spcAft>
                <a:spcPts val="0"/>
              </a:spcAft>
              <a:buClr>
                <a:schemeClr val="lt1"/>
              </a:buClr>
              <a:buSzPts val="1600"/>
              <a:buChar char="●"/>
            </a:pPr>
            <a:r>
              <a:rPr lang="en" sz="1600">
                <a:solidFill>
                  <a:schemeClr val="lt1"/>
                </a:solidFill>
              </a:rPr>
              <a:t>Model scores</a:t>
            </a:r>
            <a:endParaRPr sz="1600">
              <a:solidFill>
                <a:schemeClr val="lt1"/>
              </a:solidFill>
            </a:endParaRPr>
          </a:p>
          <a:p>
            <a:pPr indent="0" lvl="0" marL="0" rtl="0" algn="l">
              <a:spcBef>
                <a:spcPts val="1000"/>
              </a:spcBef>
              <a:spcAft>
                <a:spcPts val="0"/>
              </a:spcAft>
              <a:buNone/>
            </a:pPr>
            <a:r>
              <a:t/>
            </a:r>
            <a:endParaRPr/>
          </a:p>
        </p:txBody>
      </p:sp>
      <p:sp>
        <p:nvSpPr>
          <p:cNvPr id="357" name="Google Shape;357;p34"/>
          <p:cNvSpPr/>
          <p:nvPr/>
        </p:nvSpPr>
        <p:spPr>
          <a:xfrm>
            <a:off x="4572000" y="1063925"/>
            <a:ext cx="3632700" cy="3555900"/>
          </a:xfrm>
          <a:prstGeom prst="roundRect">
            <a:avLst>
              <a:gd fmla="val 16667" name="adj"/>
            </a:avLst>
          </a:prstGeom>
          <a:solidFill>
            <a:schemeClr val="accent3"/>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000">
                <a:solidFill>
                  <a:schemeClr val="lt1"/>
                </a:solidFill>
              </a:rPr>
              <a:t>Scalability Concerns</a:t>
            </a:r>
            <a:endParaRPr b="1" sz="2000">
              <a:solidFill>
                <a:schemeClr val="lt1"/>
              </a:solidFill>
            </a:endParaRPr>
          </a:p>
          <a:p>
            <a:pPr indent="-330200" lvl="0" marL="457200" marR="0" rtl="0" algn="l">
              <a:lnSpc>
                <a:spcPct val="115000"/>
              </a:lnSpc>
              <a:spcBef>
                <a:spcPts val="1200"/>
              </a:spcBef>
              <a:spcAft>
                <a:spcPts val="0"/>
              </a:spcAft>
              <a:buClr>
                <a:schemeClr val="lt1"/>
              </a:buClr>
              <a:buSzPts val="1600"/>
              <a:buChar char="●"/>
            </a:pPr>
            <a:r>
              <a:rPr lang="en" sz="1600">
                <a:solidFill>
                  <a:schemeClr val="lt1"/>
                </a:solidFill>
              </a:rPr>
              <a:t>The pipeline stages</a:t>
            </a:r>
            <a:endParaRPr sz="1600">
              <a:solidFill>
                <a:schemeClr val="lt1"/>
              </a:solidFill>
            </a:endParaRPr>
          </a:p>
          <a:p>
            <a:pPr indent="-330200" lvl="0" marL="457200" marR="0" rtl="0" algn="l">
              <a:lnSpc>
                <a:spcPct val="115000"/>
              </a:lnSpc>
              <a:spcBef>
                <a:spcPts val="1000"/>
              </a:spcBef>
              <a:spcAft>
                <a:spcPts val="0"/>
              </a:spcAft>
              <a:buClr>
                <a:schemeClr val="lt1"/>
              </a:buClr>
              <a:buSzPts val="1600"/>
              <a:buChar char="●"/>
            </a:pPr>
            <a:r>
              <a:rPr lang="en" sz="1600">
                <a:solidFill>
                  <a:schemeClr val="lt1"/>
                </a:solidFill>
              </a:rPr>
              <a:t>Data redundancy</a:t>
            </a:r>
            <a:endParaRPr sz="1600">
              <a:solidFill>
                <a:schemeClr val="lt1"/>
              </a:solidFill>
            </a:endParaRPr>
          </a:p>
          <a:p>
            <a:pPr indent="-330200" lvl="0" marL="457200" marR="0" rtl="0" algn="l">
              <a:lnSpc>
                <a:spcPct val="115000"/>
              </a:lnSpc>
              <a:spcBef>
                <a:spcPts val="1000"/>
              </a:spcBef>
              <a:spcAft>
                <a:spcPts val="0"/>
              </a:spcAft>
              <a:buClr>
                <a:schemeClr val="lt1"/>
              </a:buClr>
              <a:buSzPts val="1600"/>
              <a:buChar char="●"/>
            </a:pPr>
            <a:r>
              <a:rPr lang="en" sz="1600">
                <a:solidFill>
                  <a:schemeClr val="lt1"/>
                </a:solidFill>
              </a:rPr>
              <a:t>Classification Model Limits</a:t>
            </a:r>
            <a:endParaRPr sz="1600">
              <a:solidFill>
                <a:schemeClr val="lt1"/>
              </a:solidFill>
            </a:endParaRPr>
          </a:p>
          <a:p>
            <a:pPr indent="0" lvl="0" marL="0" rtl="0" algn="l">
              <a:spcBef>
                <a:spcPts val="1000"/>
              </a:spcBef>
              <a:spcAft>
                <a:spcPts val="0"/>
              </a:spcAft>
              <a:buNone/>
            </a:pPr>
            <a:r>
              <a:t/>
            </a:r>
            <a:endParaRPr/>
          </a:p>
        </p:txBody>
      </p:sp>
      <p:sp>
        <p:nvSpPr>
          <p:cNvPr id="358" name="Google Shape;358;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5"/>
          <p:cNvSpPr txBox="1"/>
          <p:nvPr>
            <p:ph type="title"/>
          </p:nvPr>
        </p:nvSpPr>
        <p:spPr>
          <a:xfrm>
            <a:off x="312600" y="284400"/>
            <a:ext cx="8572500" cy="856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Limitations, Challenges, and Future Work </a:t>
            </a:r>
            <a:endParaRPr/>
          </a:p>
        </p:txBody>
      </p:sp>
      <p:sp>
        <p:nvSpPr>
          <p:cNvPr id="364" name="Google Shape;364;p35"/>
          <p:cNvSpPr/>
          <p:nvPr/>
        </p:nvSpPr>
        <p:spPr>
          <a:xfrm>
            <a:off x="312600" y="1014250"/>
            <a:ext cx="2693400" cy="3749400"/>
          </a:xfrm>
          <a:prstGeom prst="roundRect">
            <a:avLst>
              <a:gd fmla="val 16667" name="adj"/>
            </a:avLst>
          </a:prstGeom>
          <a:solidFill>
            <a:schemeClr val="accent3"/>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000">
                <a:solidFill>
                  <a:schemeClr val="lt1"/>
                </a:solidFill>
                <a:latin typeface="Open Sans"/>
                <a:ea typeface="Open Sans"/>
                <a:cs typeface="Open Sans"/>
                <a:sym typeface="Open Sans"/>
              </a:rPr>
              <a:t>Limitations</a:t>
            </a:r>
            <a:endParaRPr b="1" sz="2000">
              <a:solidFill>
                <a:schemeClr val="lt1"/>
              </a:solidFill>
              <a:latin typeface="Open Sans"/>
              <a:ea typeface="Open Sans"/>
              <a:cs typeface="Open Sans"/>
              <a:sym typeface="Open Sans"/>
            </a:endParaRPr>
          </a:p>
          <a:p>
            <a:pPr indent="-298450" lvl="0" marL="457200" rtl="0" algn="l">
              <a:lnSpc>
                <a:spcPct val="115000"/>
              </a:lnSpc>
              <a:spcBef>
                <a:spcPts val="1200"/>
              </a:spcBef>
              <a:spcAft>
                <a:spcPts val="0"/>
              </a:spcAft>
              <a:buClr>
                <a:schemeClr val="lt1"/>
              </a:buClr>
              <a:buSzPts val="1100"/>
              <a:buFont typeface="Open Sans Medium"/>
              <a:buChar char="●"/>
            </a:pPr>
            <a:r>
              <a:rPr lang="en" sz="1100">
                <a:solidFill>
                  <a:schemeClr val="lt1"/>
                </a:solidFill>
                <a:latin typeface="Open Sans Medium"/>
                <a:ea typeface="Open Sans Medium"/>
                <a:cs typeface="Open Sans Medium"/>
                <a:sym typeface="Open Sans Medium"/>
              </a:rPr>
              <a:t>Looking at 1hr time block, 2 hrs from departure time</a:t>
            </a:r>
            <a:endParaRPr sz="1100">
              <a:solidFill>
                <a:schemeClr val="lt1"/>
              </a:solidFill>
              <a:latin typeface="Open Sans Medium"/>
              <a:ea typeface="Open Sans Medium"/>
              <a:cs typeface="Open Sans Medium"/>
              <a:sym typeface="Open Sans Medium"/>
            </a:endParaRPr>
          </a:p>
          <a:p>
            <a:pPr indent="-298450" lvl="0" marL="457200" rtl="0" algn="l">
              <a:lnSpc>
                <a:spcPct val="115000"/>
              </a:lnSpc>
              <a:spcBef>
                <a:spcPts val="1000"/>
              </a:spcBef>
              <a:spcAft>
                <a:spcPts val="0"/>
              </a:spcAft>
              <a:buClr>
                <a:schemeClr val="lt1"/>
              </a:buClr>
              <a:buSzPts val="1100"/>
              <a:buFont typeface="Open Sans Medium"/>
              <a:buChar char="●"/>
            </a:pPr>
            <a:r>
              <a:rPr lang="en" sz="1100">
                <a:solidFill>
                  <a:schemeClr val="lt1"/>
                </a:solidFill>
                <a:latin typeface="Open Sans Medium"/>
                <a:ea typeface="Open Sans Medium"/>
                <a:cs typeface="Open Sans Medium"/>
                <a:sym typeface="Open Sans Medium"/>
              </a:rPr>
              <a:t>Focused on FM-15 and FM-16</a:t>
            </a:r>
            <a:endParaRPr sz="1100">
              <a:solidFill>
                <a:schemeClr val="lt1"/>
              </a:solidFill>
              <a:latin typeface="Open Sans Medium"/>
              <a:ea typeface="Open Sans Medium"/>
              <a:cs typeface="Open Sans Medium"/>
              <a:sym typeface="Open Sans Medium"/>
            </a:endParaRPr>
          </a:p>
          <a:p>
            <a:pPr indent="-298450" lvl="0" marL="457200" rtl="0" algn="l">
              <a:lnSpc>
                <a:spcPct val="115000"/>
              </a:lnSpc>
              <a:spcBef>
                <a:spcPts val="1000"/>
              </a:spcBef>
              <a:spcAft>
                <a:spcPts val="0"/>
              </a:spcAft>
              <a:buClr>
                <a:schemeClr val="lt1"/>
              </a:buClr>
              <a:buSzPts val="1100"/>
              <a:buFont typeface="Open Sans Medium"/>
              <a:buChar char="●"/>
            </a:pPr>
            <a:r>
              <a:rPr lang="en" sz="1100">
                <a:solidFill>
                  <a:schemeClr val="lt1"/>
                </a:solidFill>
                <a:latin typeface="Open Sans Medium"/>
                <a:ea typeface="Open Sans Medium"/>
                <a:cs typeface="Open Sans Medium"/>
                <a:sym typeface="Open Sans Medium"/>
              </a:rPr>
              <a:t>Disregarded any geological aspects (latitude and longitude)</a:t>
            </a:r>
            <a:endParaRPr sz="1100">
              <a:solidFill>
                <a:schemeClr val="lt1"/>
              </a:solidFill>
              <a:latin typeface="Open Sans Medium"/>
              <a:ea typeface="Open Sans Medium"/>
              <a:cs typeface="Open Sans Medium"/>
              <a:sym typeface="Open Sans Medium"/>
            </a:endParaRPr>
          </a:p>
          <a:p>
            <a:pPr indent="-298450" lvl="0" marL="457200" rtl="0" algn="l">
              <a:lnSpc>
                <a:spcPct val="115000"/>
              </a:lnSpc>
              <a:spcBef>
                <a:spcPts val="1000"/>
              </a:spcBef>
              <a:spcAft>
                <a:spcPts val="0"/>
              </a:spcAft>
              <a:buClr>
                <a:schemeClr val="lt1"/>
              </a:buClr>
              <a:buSzPts val="1100"/>
              <a:buFont typeface="Open Sans Medium"/>
              <a:buChar char="●"/>
            </a:pPr>
            <a:r>
              <a:rPr lang="en" sz="1100">
                <a:solidFill>
                  <a:schemeClr val="lt1"/>
                </a:solidFill>
                <a:latin typeface="Open Sans Medium"/>
                <a:ea typeface="Open Sans Medium"/>
                <a:cs typeface="Open Sans Medium"/>
                <a:sym typeface="Open Sans Medium"/>
              </a:rPr>
              <a:t>Imputing on the entire column instead of nearby values</a:t>
            </a:r>
            <a:endParaRPr sz="1100">
              <a:solidFill>
                <a:schemeClr val="lt1"/>
              </a:solidFill>
              <a:latin typeface="Open Sans Medium"/>
              <a:ea typeface="Open Sans Medium"/>
              <a:cs typeface="Open Sans Medium"/>
              <a:sym typeface="Open Sans Medium"/>
            </a:endParaRPr>
          </a:p>
          <a:p>
            <a:pPr indent="-298450" lvl="0" marL="457200" rtl="0" algn="l">
              <a:lnSpc>
                <a:spcPct val="115000"/>
              </a:lnSpc>
              <a:spcBef>
                <a:spcPts val="1000"/>
              </a:spcBef>
              <a:spcAft>
                <a:spcPts val="0"/>
              </a:spcAft>
              <a:buClr>
                <a:schemeClr val="lt1"/>
              </a:buClr>
              <a:buSzPts val="1100"/>
              <a:buFont typeface="Open Sans Medium"/>
              <a:buChar char="●"/>
            </a:pPr>
            <a:r>
              <a:rPr lang="en" sz="1100">
                <a:solidFill>
                  <a:schemeClr val="lt1"/>
                </a:solidFill>
                <a:latin typeface="Open Sans Medium"/>
                <a:ea typeface="Open Sans Medium"/>
                <a:cs typeface="Open Sans Medium"/>
                <a:sym typeface="Open Sans Medium"/>
              </a:rPr>
              <a:t>Only used a small number of hyperparameters</a:t>
            </a:r>
            <a:endParaRPr sz="1100">
              <a:solidFill>
                <a:schemeClr val="lt1"/>
              </a:solidFill>
              <a:latin typeface="Open Sans Medium"/>
              <a:ea typeface="Open Sans Medium"/>
              <a:cs typeface="Open Sans Medium"/>
              <a:sym typeface="Open Sans Medium"/>
            </a:endParaRPr>
          </a:p>
          <a:p>
            <a:pPr indent="0" lvl="0" marL="0" rtl="0" algn="l">
              <a:spcBef>
                <a:spcPts val="1000"/>
              </a:spcBef>
              <a:spcAft>
                <a:spcPts val="0"/>
              </a:spcAft>
              <a:buNone/>
            </a:pPr>
            <a:r>
              <a:t/>
            </a:r>
            <a:endParaRPr/>
          </a:p>
        </p:txBody>
      </p:sp>
      <p:sp>
        <p:nvSpPr>
          <p:cNvPr id="365" name="Google Shape;365;p35"/>
          <p:cNvSpPr/>
          <p:nvPr/>
        </p:nvSpPr>
        <p:spPr>
          <a:xfrm>
            <a:off x="3225300" y="1014250"/>
            <a:ext cx="2693400" cy="3749400"/>
          </a:xfrm>
          <a:prstGeom prst="roundRect">
            <a:avLst>
              <a:gd fmla="val 16667" name="adj"/>
            </a:avLst>
          </a:prstGeom>
          <a:solidFill>
            <a:schemeClr val="accent3"/>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2000">
                <a:solidFill>
                  <a:schemeClr val="lt1"/>
                </a:solidFill>
                <a:latin typeface="Open Sans"/>
                <a:ea typeface="Open Sans"/>
                <a:cs typeface="Open Sans"/>
                <a:sym typeface="Open Sans"/>
              </a:rPr>
              <a:t>Challenges </a:t>
            </a:r>
            <a:endParaRPr b="1" sz="2000">
              <a:solidFill>
                <a:schemeClr val="lt1"/>
              </a:solidFill>
              <a:latin typeface="Open Sans"/>
              <a:ea typeface="Open Sans"/>
              <a:cs typeface="Open Sans"/>
              <a:sym typeface="Open Sans"/>
            </a:endParaRPr>
          </a:p>
          <a:p>
            <a:pPr indent="-317500" lvl="0" marL="457200" marR="0" rtl="0" algn="l">
              <a:lnSpc>
                <a:spcPct val="115000"/>
              </a:lnSpc>
              <a:spcBef>
                <a:spcPts val="1200"/>
              </a:spcBef>
              <a:spcAft>
                <a:spcPts val="0"/>
              </a:spcAft>
              <a:buClr>
                <a:schemeClr val="lt1"/>
              </a:buClr>
              <a:buSzPts val="1400"/>
              <a:buFont typeface="Open Sans Medium"/>
              <a:buChar char="●"/>
            </a:pPr>
            <a:r>
              <a:rPr lang="en">
                <a:solidFill>
                  <a:schemeClr val="lt1"/>
                </a:solidFill>
                <a:latin typeface="Open Sans Medium"/>
                <a:ea typeface="Open Sans Medium"/>
                <a:cs typeface="Open Sans Medium"/>
                <a:sym typeface="Open Sans Medium"/>
              </a:rPr>
              <a:t>Long training and testing times</a:t>
            </a:r>
            <a:endParaRPr>
              <a:solidFill>
                <a:schemeClr val="lt1"/>
              </a:solidFill>
              <a:latin typeface="Open Sans Medium"/>
              <a:ea typeface="Open Sans Medium"/>
              <a:cs typeface="Open Sans Medium"/>
              <a:sym typeface="Open Sans Medium"/>
            </a:endParaRPr>
          </a:p>
          <a:p>
            <a:pPr indent="-317500" lvl="0" marL="457200" marR="0" rtl="0" algn="l">
              <a:lnSpc>
                <a:spcPct val="115000"/>
              </a:lnSpc>
              <a:spcBef>
                <a:spcPts val="1000"/>
              </a:spcBef>
              <a:spcAft>
                <a:spcPts val="0"/>
              </a:spcAft>
              <a:buClr>
                <a:schemeClr val="lt1"/>
              </a:buClr>
              <a:buSzPts val="1400"/>
              <a:buFont typeface="Open Sans Medium"/>
              <a:buChar char="●"/>
            </a:pPr>
            <a:r>
              <a:rPr lang="en">
                <a:solidFill>
                  <a:schemeClr val="lt1"/>
                </a:solidFill>
                <a:latin typeface="Open Sans Medium"/>
                <a:ea typeface="Open Sans Medium"/>
                <a:cs typeface="Open Sans Medium"/>
                <a:sym typeface="Open Sans Medium"/>
              </a:rPr>
              <a:t>Doing proper crossfold validation and integration with the pipeline</a:t>
            </a:r>
            <a:endParaRPr>
              <a:solidFill>
                <a:schemeClr val="lt1"/>
              </a:solidFill>
              <a:latin typeface="Open Sans Medium"/>
              <a:ea typeface="Open Sans Medium"/>
              <a:cs typeface="Open Sans Medium"/>
              <a:sym typeface="Open Sans Medium"/>
            </a:endParaRPr>
          </a:p>
          <a:p>
            <a:pPr indent="-317500" lvl="0" marL="457200" marR="0" rtl="0" algn="l">
              <a:lnSpc>
                <a:spcPct val="115000"/>
              </a:lnSpc>
              <a:spcBef>
                <a:spcPts val="1000"/>
              </a:spcBef>
              <a:spcAft>
                <a:spcPts val="0"/>
              </a:spcAft>
              <a:buClr>
                <a:schemeClr val="lt1"/>
              </a:buClr>
              <a:buSzPts val="1400"/>
              <a:buFont typeface="Open Sans Medium"/>
              <a:buChar char="●"/>
            </a:pPr>
            <a:r>
              <a:rPr lang="en">
                <a:solidFill>
                  <a:schemeClr val="lt1"/>
                </a:solidFill>
                <a:latin typeface="Open Sans Medium"/>
                <a:ea typeface="Open Sans Medium"/>
                <a:cs typeface="Open Sans Medium"/>
                <a:sym typeface="Open Sans Medium"/>
              </a:rPr>
              <a:t>Low evaluation metrics </a:t>
            </a:r>
            <a:endParaRPr>
              <a:solidFill>
                <a:schemeClr val="lt1"/>
              </a:solidFill>
              <a:latin typeface="Open Sans Medium"/>
              <a:ea typeface="Open Sans Medium"/>
              <a:cs typeface="Open Sans Medium"/>
              <a:sym typeface="Open Sans Medium"/>
            </a:endParaRPr>
          </a:p>
          <a:p>
            <a:pPr indent="0" lvl="0" marL="0" rtl="0" algn="l">
              <a:spcBef>
                <a:spcPts val="1000"/>
              </a:spcBef>
              <a:spcAft>
                <a:spcPts val="0"/>
              </a:spcAft>
              <a:buNone/>
            </a:pPr>
            <a:r>
              <a:t/>
            </a:r>
            <a:endParaRPr/>
          </a:p>
        </p:txBody>
      </p:sp>
      <p:sp>
        <p:nvSpPr>
          <p:cNvPr id="366" name="Google Shape;366;p35"/>
          <p:cNvSpPr/>
          <p:nvPr/>
        </p:nvSpPr>
        <p:spPr>
          <a:xfrm>
            <a:off x="6138000" y="1014250"/>
            <a:ext cx="2693400" cy="3749400"/>
          </a:xfrm>
          <a:prstGeom prst="roundRect">
            <a:avLst>
              <a:gd fmla="val 16667" name="adj"/>
            </a:avLst>
          </a:prstGeom>
          <a:solidFill>
            <a:schemeClr val="accent3"/>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2000">
                <a:solidFill>
                  <a:schemeClr val="lt1"/>
                </a:solidFill>
                <a:latin typeface="Open Sans"/>
                <a:ea typeface="Open Sans"/>
                <a:cs typeface="Open Sans"/>
                <a:sym typeface="Open Sans"/>
              </a:rPr>
              <a:t>Future Work</a:t>
            </a:r>
            <a:endParaRPr b="1" sz="2000">
              <a:solidFill>
                <a:schemeClr val="lt1"/>
              </a:solidFill>
              <a:latin typeface="Open Sans"/>
              <a:ea typeface="Open Sans"/>
              <a:cs typeface="Open Sans"/>
              <a:sym typeface="Open Sans"/>
            </a:endParaRPr>
          </a:p>
          <a:p>
            <a:pPr indent="-323850" lvl="0" marL="457200" marR="0" rtl="0" algn="l">
              <a:lnSpc>
                <a:spcPct val="115000"/>
              </a:lnSpc>
              <a:spcBef>
                <a:spcPts val="1200"/>
              </a:spcBef>
              <a:spcAft>
                <a:spcPts val="0"/>
              </a:spcAft>
              <a:buClr>
                <a:schemeClr val="lt1"/>
              </a:buClr>
              <a:buSzPts val="1500"/>
              <a:buFont typeface="Open Sans Medium"/>
              <a:buChar char="●"/>
            </a:pPr>
            <a:r>
              <a:rPr lang="en" sz="1500">
                <a:solidFill>
                  <a:schemeClr val="lt1"/>
                </a:solidFill>
                <a:latin typeface="Open Sans Medium"/>
                <a:ea typeface="Open Sans Medium"/>
                <a:cs typeface="Open Sans Medium"/>
                <a:sym typeface="Open Sans Medium"/>
              </a:rPr>
              <a:t>Include more weather data ahead of flight</a:t>
            </a:r>
            <a:endParaRPr sz="1500">
              <a:solidFill>
                <a:schemeClr val="lt1"/>
              </a:solidFill>
              <a:latin typeface="Open Sans Medium"/>
              <a:ea typeface="Open Sans Medium"/>
              <a:cs typeface="Open Sans Medium"/>
              <a:sym typeface="Open Sans Medium"/>
            </a:endParaRPr>
          </a:p>
          <a:p>
            <a:pPr indent="-323850" lvl="0" marL="457200" marR="0" rtl="0" algn="l">
              <a:lnSpc>
                <a:spcPct val="115000"/>
              </a:lnSpc>
              <a:spcBef>
                <a:spcPts val="1000"/>
              </a:spcBef>
              <a:spcAft>
                <a:spcPts val="0"/>
              </a:spcAft>
              <a:buClr>
                <a:schemeClr val="lt1"/>
              </a:buClr>
              <a:buSzPts val="1500"/>
              <a:buFont typeface="Open Sans Medium"/>
              <a:buChar char="●"/>
            </a:pPr>
            <a:r>
              <a:rPr lang="en" sz="1500">
                <a:solidFill>
                  <a:schemeClr val="lt1"/>
                </a:solidFill>
                <a:latin typeface="Open Sans Medium"/>
                <a:ea typeface="Open Sans Medium"/>
                <a:cs typeface="Open Sans Medium"/>
                <a:sym typeface="Open Sans Medium"/>
              </a:rPr>
              <a:t>Implement random search instead of grid search</a:t>
            </a:r>
            <a:endParaRPr sz="1500">
              <a:solidFill>
                <a:schemeClr val="lt1"/>
              </a:solidFill>
              <a:latin typeface="Open Sans Medium"/>
              <a:ea typeface="Open Sans Medium"/>
              <a:cs typeface="Open Sans Medium"/>
              <a:sym typeface="Open Sans Medium"/>
            </a:endParaRPr>
          </a:p>
          <a:p>
            <a:pPr indent="0" lvl="0" marL="0" rtl="0" algn="l">
              <a:spcBef>
                <a:spcPts val="1000"/>
              </a:spcBef>
              <a:spcAft>
                <a:spcPts val="0"/>
              </a:spcAft>
              <a:buNone/>
            </a:pPr>
            <a:r>
              <a:t/>
            </a:r>
            <a:endParaRPr/>
          </a:p>
        </p:txBody>
      </p:sp>
      <p:sp>
        <p:nvSpPr>
          <p:cNvPr id="367" name="Google Shape;367;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8"/>
          <p:cNvSpPr txBox="1"/>
          <p:nvPr>
            <p:ph type="title"/>
          </p:nvPr>
        </p:nvSpPr>
        <p:spPr>
          <a:xfrm>
            <a:off x="729650" y="914400"/>
            <a:ext cx="75582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Outline</a:t>
            </a:r>
            <a:endParaRPr/>
          </a:p>
        </p:txBody>
      </p:sp>
      <p:sp>
        <p:nvSpPr>
          <p:cNvPr id="107" name="Google Shape;107;p18"/>
          <p:cNvSpPr txBox="1"/>
          <p:nvPr>
            <p:ph idx="2" type="body"/>
          </p:nvPr>
        </p:nvSpPr>
        <p:spPr>
          <a:xfrm>
            <a:off x="729650" y="1487100"/>
            <a:ext cx="7098900" cy="30465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a:t>Business Case (Audience/Metrics)</a:t>
            </a:r>
            <a:endParaRPr/>
          </a:p>
          <a:p>
            <a:pPr indent="-355600" lvl="0" marL="457200" rtl="0" algn="l">
              <a:spcBef>
                <a:spcPts val="0"/>
              </a:spcBef>
              <a:spcAft>
                <a:spcPts val="0"/>
              </a:spcAft>
              <a:buSzPts val="2000"/>
              <a:buChar char="●"/>
            </a:pPr>
            <a:r>
              <a:rPr lang="en"/>
              <a:t>Background on Datasets</a:t>
            </a:r>
            <a:endParaRPr/>
          </a:p>
          <a:p>
            <a:pPr indent="-355600" lvl="0" marL="457200" rtl="0" algn="l">
              <a:spcBef>
                <a:spcPts val="0"/>
              </a:spcBef>
              <a:spcAft>
                <a:spcPts val="0"/>
              </a:spcAft>
              <a:buSzPts val="2000"/>
              <a:buChar char="●"/>
            </a:pPr>
            <a:r>
              <a:rPr lang="en"/>
              <a:t>EDA, </a:t>
            </a:r>
            <a:r>
              <a:rPr lang="en"/>
              <a:t>Feature Engineering and Dataset Join</a:t>
            </a:r>
            <a:endParaRPr/>
          </a:p>
          <a:p>
            <a:pPr indent="-355600" lvl="0" marL="457200" rtl="0" algn="l">
              <a:spcBef>
                <a:spcPts val="0"/>
              </a:spcBef>
              <a:spcAft>
                <a:spcPts val="0"/>
              </a:spcAft>
              <a:buSzPts val="2000"/>
              <a:buChar char="●"/>
            </a:pPr>
            <a:r>
              <a:rPr lang="en"/>
              <a:t>Machine Learning Pipeline</a:t>
            </a:r>
            <a:endParaRPr/>
          </a:p>
          <a:p>
            <a:pPr indent="-355600" lvl="0" marL="457200" rtl="0" algn="l">
              <a:spcBef>
                <a:spcPts val="0"/>
              </a:spcBef>
              <a:spcAft>
                <a:spcPts val="0"/>
              </a:spcAft>
              <a:buSzPts val="2000"/>
              <a:buChar char="●"/>
            </a:pPr>
            <a:r>
              <a:rPr lang="en"/>
              <a:t>Model Results</a:t>
            </a:r>
            <a:endParaRPr/>
          </a:p>
          <a:p>
            <a:pPr indent="-355600" lvl="0" marL="457200" rtl="0" algn="l">
              <a:spcBef>
                <a:spcPts val="0"/>
              </a:spcBef>
              <a:spcAft>
                <a:spcPts val="0"/>
              </a:spcAft>
              <a:buSzPts val="2000"/>
              <a:buChar char="●"/>
            </a:pPr>
            <a:r>
              <a:rPr lang="en"/>
              <a:t>Gap Analysis</a:t>
            </a:r>
            <a:endParaRPr/>
          </a:p>
          <a:p>
            <a:pPr indent="-355600" lvl="0" marL="457200" rtl="0" algn="l">
              <a:spcBef>
                <a:spcPts val="0"/>
              </a:spcBef>
              <a:spcAft>
                <a:spcPts val="0"/>
              </a:spcAft>
              <a:buSzPts val="2000"/>
              <a:buChar char="●"/>
            </a:pPr>
            <a:r>
              <a:rPr lang="en"/>
              <a:t>P</a:t>
            </a:r>
            <a:r>
              <a:rPr lang="en"/>
              <a:t>erformance and Scalability Concerns</a:t>
            </a:r>
            <a:endParaRPr/>
          </a:p>
          <a:p>
            <a:pPr indent="-355600" lvl="0" marL="457200" rtl="0" algn="l">
              <a:spcBef>
                <a:spcPts val="0"/>
              </a:spcBef>
              <a:spcAft>
                <a:spcPts val="0"/>
              </a:spcAft>
              <a:buSzPts val="2000"/>
              <a:buChar char="●"/>
            </a:pPr>
            <a:r>
              <a:rPr lang="en"/>
              <a:t>Limitations, Challenges, and Future Work</a:t>
            </a:r>
            <a:endParaRPr/>
          </a:p>
        </p:txBody>
      </p:sp>
      <p:sp>
        <p:nvSpPr>
          <p:cNvPr id="108" name="Google Shape;108;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6"/>
          <p:cNvSpPr txBox="1"/>
          <p:nvPr>
            <p:ph type="ctrTitle"/>
          </p:nvPr>
        </p:nvSpPr>
        <p:spPr>
          <a:xfrm>
            <a:off x="895250" y="1648550"/>
            <a:ext cx="4862400" cy="1993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Thank you!</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Q&amp;A</a:t>
            </a:r>
            <a:endParaRPr/>
          </a:p>
        </p:txBody>
      </p:sp>
      <p:sp>
        <p:nvSpPr>
          <p:cNvPr id="373" name="Google Shape;373;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7" name="Shape 377"/>
        <p:cNvGrpSpPr/>
        <p:nvPr/>
      </p:nvGrpSpPr>
      <p:grpSpPr>
        <a:xfrm>
          <a:off x="0" y="0"/>
          <a:ext cx="0" cy="0"/>
          <a:chOff x="0" y="0"/>
          <a:chExt cx="0" cy="0"/>
        </a:xfrm>
      </p:grpSpPr>
      <p:sp>
        <p:nvSpPr>
          <p:cNvPr id="378" name="Google Shape;378;p37"/>
          <p:cNvSpPr txBox="1"/>
          <p:nvPr>
            <p:ph type="title"/>
          </p:nvPr>
        </p:nvSpPr>
        <p:spPr>
          <a:xfrm>
            <a:off x="312600" y="284400"/>
            <a:ext cx="5755500" cy="486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Gap Analysis</a:t>
            </a:r>
            <a:endParaRPr/>
          </a:p>
        </p:txBody>
      </p:sp>
      <p:sp>
        <p:nvSpPr>
          <p:cNvPr id="379" name="Google Shape;379;p37"/>
          <p:cNvSpPr/>
          <p:nvPr/>
        </p:nvSpPr>
        <p:spPr>
          <a:xfrm>
            <a:off x="602875" y="1063925"/>
            <a:ext cx="3632700" cy="3555900"/>
          </a:xfrm>
          <a:prstGeom prst="roundRect">
            <a:avLst>
              <a:gd fmla="val 16667" name="adj"/>
            </a:avLst>
          </a:prstGeom>
          <a:solidFill>
            <a:schemeClr val="accent3"/>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000">
                <a:solidFill>
                  <a:schemeClr val="lt1"/>
                </a:solidFill>
              </a:rPr>
              <a:t>Pipeline Errors</a:t>
            </a:r>
            <a:endParaRPr b="1" sz="2000">
              <a:solidFill>
                <a:schemeClr val="lt1"/>
              </a:solidFill>
            </a:endParaRPr>
          </a:p>
          <a:p>
            <a:pPr indent="-330200" lvl="0" marL="457200" rtl="0" algn="l">
              <a:lnSpc>
                <a:spcPct val="115000"/>
              </a:lnSpc>
              <a:spcBef>
                <a:spcPts val="1200"/>
              </a:spcBef>
              <a:spcAft>
                <a:spcPts val="0"/>
              </a:spcAft>
              <a:buClr>
                <a:schemeClr val="lt1"/>
              </a:buClr>
              <a:buSzPts val="1600"/>
              <a:buChar char="●"/>
            </a:pPr>
            <a:r>
              <a:rPr lang="en" sz="1600">
                <a:solidFill>
                  <a:schemeClr val="lt1"/>
                </a:solidFill>
              </a:rPr>
              <a:t>Kryo Serialization Failed</a:t>
            </a:r>
            <a:endParaRPr sz="1600">
              <a:solidFill>
                <a:schemeClr val="lt1"/>
              </a:solidFill>
            </a:endParaRPr>
          </a:p>
          <a:p>
            <a:pPr indent="-330200" lvl="1" marL="914400" rtl="0" algn="l">
              <a:lnSpc>
                <a:spcPct val="115000"/>
              </a:lnSpc>
              <a:spcBef>
                <a:spcPts val="1000"/>
              </a:spcBef>
              <a:spcAft>
                <a:spcPts val="0"/>
              </a:spcAft>
              <a:buClr>
                <a:schemeClr val="lt1"/>
              </a:buClr>
              <a:buSzPts val="1600"/>
              <a:buChar char="○"/>
            </a:pPr>
            <a:r>
              <a:rPr lang="en" sz="1600">
                <a:solidFill>
                  <a:schemeClr val="lt1"/>
                </a:solidFill>
              </a:rPr>
              <a:t>Buffer Overflow</a:t>
            </a:r>
            <a:endParaRPr sz="1600">
              <a:solidFill>
                <a:schemeClr val="lt1"/>
              </a:solidFill>
            </a:endParaRPr>
          </a:p>
          <a:p>
            <a:pPr indent="-330200" lvl="0" marL="457200" rtl="0" algn="l">
              <a:lnSpc>
                <a:spcPct val="115000"/>
              </a:lnSpc>
              <a:spcBef>
                <a:spcPts val="1000"/>
              </a:spcBef>
              <a:spcAft>
                <a:spcPts val="0"/>
              </a:spcAft>
              <a:buClr>
                <a:schemeClr val="lt1"/>
              </a:buClr>
              <a:buSzPts val="1600"/>
              <a:buChar char="●"/>
            </a:pPr>
            <a:r>
              <a:rPr lang="en" sz="1600">
                <a:solidFill>
                  <a:schemeClr val="lt1"/>
                </a:solidFill>
              </a:rPr>
              <a:t>Illegal Argument Exception</a:t>
            </a:r>
            <a:endParaRPr sz="1600">
              <a:solidFill>
                <a:schemeClr val="lt1"/>
              </a:solidFill>
            </a:endParaRPr>
          </a:p>
          <a:p>
            <a:pPr indent="-330200" lvl="1" marL="914400" rtl="0" algn="l">
              <a:lnSpc>
                <a:spcPct val="115000"/>
              </a:lnSpc>
              <a:spcBef>
                <a:spcPts val="1000"/>
              </a:spcBef>
              <a:spcAft>
                <a:spcPts val="0"/>
              </a:spcAft>
              <a:buClr>
                <a:schemeClr val="lt1"/>
              </a:buClr>
              <a:buSzPts val="1600"/>
              <a:buChar char="○"/>
            </a:pPr>
            <a:r>
              <a:rPr lang="en" sz="1600">
                <a:solidFill>
                  <a:schemeClr val="lt1"/>
                </a:solidFill>
              </a:rPr>
              <a:t>Requirement Failed</a:t>
            </a:r>
            <a:endParaRPr sz="1600">
              <a:solidFill>
                <a:schemeClr val="lt1"/>
              </a:solidFill>
            </a:endParaRPr>
          </a:p>
          <a:p>
            <a:pPr indent="-330200" lvl="0" marL="457200" rtl="0" algn="l">
              <a:lnSpc>
                <a:spcPct val="115000"/>
              </a:lnSpc>
              <a:spcBef>
                <a:spcPts val="1000"/>
              </a:spcBef>
              <a:spcAft>
                <a:spcPts val="0"/>
              </a:spcAft>
              <a:buClr>
                <a:schemeClr val="lt1"/>
              </a:buClr>
              <a:buSzPts val="1600"/>
              <a:buChar char="●"/>
            </a:pPr>
            <a:r>
              <a:rPr lang="en" sz="1600">
                <a:solidFill>
                  <a:schemeClr val="lt1"/>
                </a:solidFill>
              </a:rPr>
              <a:t>F1 Metric Validity</a:t>
            </a:r>
            <a:endParaRPr sz="1600">
              <a:solidFill>
                <a:schemeClr val="lt1"/>
              </a:solidFill>
            </a:endParaRPr>
          </a:p>
          <a:p>
            <a:pPr indent="0" lvl="0" marL="0" rtl="0" algn="l">
              <a:spcBef>
                <a:spcPts val="1000"/>
              </a:spcBef>
              <a:spcAft>
                <a:spcPts val="0"/>
              </a:spcAft>
              <a:buNone/>
            </a:pPr>
            <a:r>
              <a:t/>
            </a:r>
            <a:endParaRPr/>
          </a:p>
        </p:txBody>
      </p:sp>
      <p:sp>
        <p:nvSpPr>
          <p:cNvPr id="380" name="Google Shape;380;p37"/>
          <p:cNvSpPr/>
          <p:nvPr/>
        </p:nvSpPr>
        <p:spPr>
          <a:xfrm>
            <a:off x="4572000" y="1063925"/>
            <a:ext cx="3632700" cy="3555900"/>
          </a:xfrm>
          <a:prstGeom prst="roundRect">
            <a:avLst>
              <a:gd fmla="val 16667" name="adj"/>
            </a:avLst>
          </a:prstGeom>
          <a:solidFill>
            <a:schemeClr val="accent3"/>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000">
                <a:solidFill>
                  <a:schemeClr val="lt1"/>
                </a:solidFill>
              </a:rPr>
              <a:t>Debugging Experience</a:t>
            </a:r>
            <a:endParaRPr b="1" sz="2000">
              <a:solidFill>
                <a:schemeClr val="lt1"/>
              </a:solidFill>
            </a:endParaRPr>
          </a:p>
          <a:p>
            <a:pPr indent="-330200" lvl="0" marL="457200" marR="0" rtl="0" algn="l">
              <a:lnSpc>
                <a:spcPct val="115000"/>
              </a:lnSpc>
              <a:spcBef>
                <a:spcPts val="1200"/>
              </a:spcBef>
              <a:spcAft>
                <a:spcPts val="0"/>
              </a:spcAft>
              <a:buClr>
                <a:schemeClr val="lt1"/>
              </a:buClr>
              <a:buSzPts val="1600"/>
              <a:buChar char="●"/>
            </a:pPr>
            <a:r>
              <a:rPr lang="en" sz="1600">
                <a:solidFill>
                  <a:schemeClr val="lt1"/>
                </a:solidFill>
              </a:rPr>
              <a:t>Lots of searching</a:t>
            </a:r>
            <a:endParaRPr sz="1600">
              <a:solidFill>
                <a:schemeClr val="lt1"/>
              </a:solidFill>
            </a:endParaRPr>
          </a:p>
          <a:p>
            <a:pPr indent="-330200" lvl="1" marL="914400" marR="0" rtl="0" algn="l">
              <a:lnSpc>
                <a:spcPct val="115000"/>
              </a:lnSpc>
              <a:spcBef>
                <a:spcPts val="1000"/>
              </a:spcBef>
              <a:spcAft>
                <a:spcPts val="0"/>
              </a:spcAft>
              <a:buClr>
                <a:schemeClr val="lt1"/>
              </a:buClr>
              <a:buSzPts val="1600"/>
              <a:buChar char="○"/>
            </a:pPr>
            <a:r>
              <a:rPr lang="en" sz="1600">
                <a:solidFill>
                  <a:schemeClr val="lt1"/>
                </a:solidFill>
              </a:rPr>
              <a:t>Eventual refactor</a:t>
            </a:r>
            <a:endParaRPr sz="1600">
              <a:solidFill>
                <a:schemeClr val="lt1"/>
              </a:solidFill>
            </a:endParaRPr>
          </a:p>
          <a:p>
            <a:pPr indent="-330200" lvl="1" marL="914400" marR="0" rtl="0" algn="l">
              <a:lnSpc>
                <a:spcPct val="115000"/>
              </a:lnSpc>
              <a:spcBef>
                <a:spcPts val="1000"/>
              </a:spcBef>
              <a:spcAft>
                <a:spcPts val="0"/>
              </a:spcAft>
              <a:buClr>
                <a:schemeClr val="lt1"/>
              </a:buClr>
              <a:buSzPts val="1600"/>
              <a:buChar char="○"/>
            </a:pPr>
            <a:r>
              <a:rPr lang="en" sz="1600">
                <a:solidFill>
                  <a:schemeClr val="lt1"/>
                </a:solidFill>
              </a:rPr>
              <a:t>No known solution</a:t>
            </a:r>
            <a:endParaRPr sz="1600">
              <a:solidFill>
                <a:schemeClr val="lt1"/>
              </a:solidFill>
            </a:endParaRPr>
          </a:p>
          <a:p>
            <a:pPr indent="-330200" lvl="0" marL="457200" marR="0" rtl="0" algn="l">
              <a:lnSpc>
                <a:spcPct val="115000"/>
              </a:lnSpc>
              <a:spcBef>
                <a:spcPts val="1000"/>
              </a:spcBef>
              <a:spcAft>
                <a:spcPts val="0"/>
              </a:spcAft>
              <a:buClr>
                <a:schemeClr val="lt1"/>
              </a:buClr>
              <a:buSzPts val="1600"/>
              <a:buChar char="●"/>
            </a:pPr>
            <a:r>
              <a:rPr lang="en" sz="1600">
                <a:solidFill>
                  <a:schemeClr val="lt1"/>
                </a:solidFill>
              </a:rPr>
              <a:t>Learned about forced typing when reading datasets</a:t>
            </a:r>
            <a:endParaRPr sz="1600">
              <a:solidFill>
                <a:schemeClr val="lt1"/>
              </a:solidFill>
            </a:endParaRPr>
          </a:p>
          <a:p>
            <a:pPr indent="-330200" lvl="0" marL="457200" marR="0" rtl="0" algn="l">
              <a:lnSpc>
                <a:spcPct val="115000"/>
              </a:lnSpc>
              <a:spcBef>
                <a:spcPts val="1000"/>
              </a:spcBef>
              <a:spcAft>
                <a:spcPts val="0"/>
              </a:spcAft>
              <a:buClr>
                <a:schemeClr val="lt1"/>
              </a:buClr>
              <a:buSzPts val="1600"/>
              <a:buChar char="●"/>
            </a:pPr>
            <a:r>
              <a:rPr lang="en" sz="1600">
                <a:solidFill>
                  <a:schemeClr val="lt1"/>
                </a:solidFill>
              </a:rPr>
              <a:t>Change ‘f1’ to ‘fMeasureByLabel’</a:t>
            </a:r>
            <a:endParaRPr sz="1600">
              <a:solidFill>
                <a:schemeClr val="lt1"/>
              </a:solidFill>
            </a:endParaRPr>
          </a:p>
          <a:p>
            <a:pPr indent="0" lvl="0" marL="0" rtl="0" algn="l">
              <a:spcBef>
                <a:spcPts val="1000"/>
              </a:spcBef>
              <a:spcAft>
                <a:spcPts val="0"/>
              </a:spcAft>
              <a:buNone/>
            </a:pPr>
            <a:r>
              <a:t/>
            </a:r>
            <a:endParaRPr/>
          </a:p>
        </p:txBody>
      </p:sp>
      <p:sp>
        <p:nvSpPr>
          <p:cNvPr id="381" name="Google Shape;381;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5" name="Shape 385"/>
        <p:cNvGrpSpPr/>
        <p:nvPr/>
      </p:nvGrpSpPr>
      <p:grpSpPr>
        <a:xfrm>
          <a:off x="0" y="0"/>
          <a:ext cx="0" cy="0"/>
          <a:chOff x="0" y="0"/>
          <a:chExt cx="0" cy="0"/>
        </a:xfrm>
      </p:grpSpPr>
      <p:sp>
        <p:nvSpPr>
          <p:cNvPr id="386" name="Google Shape;386;p38"/>
          <p:cNvSpPr txBox="1"/>
          <p:nvPr>
            <p:ph type="title"/>
          </p:nvPr>
        </p:nvSpPr>
        <p:spPr>
          <a:xfrm>
            <a:off x="312600" y="284400"/>
            <a:ext cx="6628500" cy="85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Cross Validation (5-fold Example)</a:t>
            </a:r>
            <a:endParaRPr/>
          </a:p>
        </p:txBody>
      </p:sp>
      <p:sp>
        <p:nvSpPr>
          <p:cNvPr id="387" name="Google Shape;387;p38"/>
          <p:cNvSpPr/>
          <p:nvPr/>
        </p:nvSpPr>
        <p:spPr>
          <a:xfrm>
            <a:off x="564263" y="1377025"/>
            <a:ext cx="8001000" cy="55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Training Dataset (Window Ranked)</a:t>
            </a:r>
            <a:endParaRPr/>
          </a:p>
        </p:txBody>
      </p:sp>
      <p:sp>
        <p:nvSpPr>
          <p:cNvPr id="388" name="Google Shape;388;p38"/>
          <p:cNvSpPr/>
          <p:nvPr/>
        </p:nvSpPr>
        <p:spPr>
          <a:xfrm>
            <a:off x="564263" y="2194550"/>
            <a:ext cx="1600200" cy="5553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cxnSp>
        <p:nvCxnSpPr>
          <p:cNvPr id="389" name="Google Shape;389;p38"/>
          <p:cNvCxnSpPr/>
          <p:nvPr/>
        </p:nvCxnSpPr>
        <p:spPr>
          <a:xfrm>
            <a:off x="611363" y="1233875"/>
            <a:ext cx="7953900" cy="26400"/>
          </a:xfrm>
          <a:prstGeom prst="straightConnector1">
            <a:avLst/>
          </a:prstGeom>
          <a:noFill/>
          <a:ln cap="flat" cmpd="sng" w="9525">
            <a:solidFill>
              <a:schemeClr val="dk2"/>
            </a:solidFill>
            <a:prstDash val="solid"/>
            <a:round/>
            <a:headEnd len="med" w="med" type="stealth"/>
            <a:tailEnd len="med" w="med" type="stealth"/>
          </a:ln>
        </p:spPr>
      </p:cxnSp>
      <p:sp>
        <p:nvSpPr>
          <p:cNvPr id="390" name="Google Shape;390;p38"/>
          <p:cNvSpPr txBox="1"/>
          <p:nvPr/>
        </p:nvSpPr>
        <p:spPr>
          <a:xfrm>
            <a:off x="420776" y="937175"/>
            <a:ext cx="833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t>Jan </a:t>
            </a:r>
            <a:r>
              <a:rPr b="1" lang="en" sz="900"/>
              <a:t>2015</a:t>
            </a:r>
            <a:endParaRPr b="1" sz="900"/>
          </a:p>
        </p:txBody>
      </p:sp>
      <p:sp>
        <p:nvSpPr>
          <p:cNvPr id="391" name="Google Shape;391;p38"/>
          <p:cNvSpPr txBox="1"/>
          <p:nvPr/>
        </p:nvSpPr>
        <p:spPr>
          <a:xfrm>
            <a:off x="7986932" y="937175"/>
            <a:ext cx="736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t>Dec 2018</a:t>
            </a:r>
            <a:endParaRPr b="1" sz="900"/>
          </a:p>
        </p:txBody>
      </p:sp>
      <p:sp>
        <p:nvSpPr>
          <p:cNvPr id="392" name="Google Shape;392;p38"/>
          <p:cNvSpPr txBox="1"/>
          <p:nvPr/>
        </p:nvSpPr>
        <p:spPr>
          <a:xfrm>
            <a:off x="4188463" y="937175"/>
            <a:ext cx="864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t>Date Range</a:t>
            </a:r>
            <a:endParaRPr b="1" sz="900"/>
          </a:p>
        </p:txBody>
      </p:sp>
      <p:sp>
        <p:nvSpPr>
          <p:cNvPr id="393" name="Google Shape;393;p38"/>
          <p:cNvSpPr/>
          <p:nvPr/>
        </p:nvSpPr>
        <p:spPr>
          <a:xfrm>
            <a:off x="2164463" y="2194550"/>
            <a:ext cx="1600200" cy="5553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394" name="Google Shape;394;p38"/>
          <p:cNvSpPr/>
          <p:nvPr/>
        </p:nvSpPr>
        <p:spPr>
          <a:xfrm>
            <a:off x="3764663" y="2194550"/>
            <a:ext cx="1600200" cy="555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395" name="Google Shape;395;p38"/>
          <p:cNvSpPr/>
          <p:nvPr/>
        </p:nvSpPr>
        <p:spPr>
          <a:xfrm>
            <a:off x="5364863" y="2194550"/>
            <a:ext cx="1600200" cy="555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396" name="Google Shape;396;p38"/>
          <p:cNvSpPr/>
          <p:nvPr/>
        </p:nvSpPr>
        <p:spPr>
          <a:xfrm>
            <a:off x="6965063" y="2194550"/>
            <a:ext cx="1600200" cy="555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397" name="Google Shape;397;p38"/>
          <p:cNvSpPr txBox="1"/>
          <p:nvPr/>
        </p:nvSpPr>
        <p:spPr>
          <a:xfrm>
            <a:off x="345750" y="1896675"/>
            <a:ext cx="599700" cy="323100"/>
          </a:xfrm>
          <a:prstGeom prst="rect">
            <a:avLst/>
          </a:prstGeom>
          <a:noFill/>
          <a:ln>
            <a:noFill/>
          </a:ln>
        </p:spPr>
        <p:txBody>
          <a:bodyPr anchorCtr="0" anchor="t" bIns="91425" lIns="91425" spcFirstLastPara="1" rIns="91425" wrap="square" tIns="91425">
            <a:normAutofit fontScale="92500"/>
          </a:bodyPr>
          <a:lstStyle/>
          <a:p>
            <a:pPr indent="0" lvl="0" marL="0" rtl="0" algn="l">
              <a:spcBef>
                <a:spcPts val="0"/>
              </a:spcBef>
              <a:spcAft>
                <a:spcPts val="0"/>
              </a:spcAft>
              <a:buNone/>
            </a:pPr>
            <a:r>
              <a:rPr b="1" lang="en" sz="900"/>
              <a:t>1st Fold</a:t>
            </a:r>
            <a:endParaRPr b="1" sz="900"/>
          </a:p>
        </p:txBody>
      </p:sp>
      <p:sp>
        <p:nvSpPr>
          <p:cNvPr id="398" name="Google Shape;398;p38"/>
          <p:cNvSpPr/>
          <p:nvPr/>
        </p:nvSpPr>
        <p:spPr>
          <a:xfrm>
            <a:off x="7414025" y="317550"/>
            <a:ext cx="158700" cy="158700"/>
          </a:xfrm>
          <a:prstGeom prst="rect">
            <a:avLst/>
          </a:prstGeom>
          <a:solidFill>
            <a:schemeClr val="accent4"/>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99" name="Google Shape;399;p38"/>
          <p:cNvSpPr/>
          <p:nvPr/>
        </p:nvSpPr>
        <p:spPr>
          <a:xfrm>
            <a:off x="7414025" y="529450"/>
            <a:ext cx="158700" cy="1587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8"/>
          <p:cNvSpPr/>
          <p:nvPr/>
        </p:nvSpPr>
        <p:spPr>
          <a:xfrm>
            <a:off x="7414025" y="741350"/>
            <a:ext cx="158700" cy="158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8"/>
          <p:cNvSpPr txBox="1"/>
          <p:nvPr/>
        </p:nvSpPr>
        <p:spPr>
          <a:xfrm>
            <a:off x="7623275" y="284400"/>
            <a:ext cx="760200" cy="2250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605"/>
              <a:buNone/>
            </a:pPr>
            <a:r>
              <a:rPr lang="en" sz="730"/>
              <a:t>Train</a:t>
            </a:r>
            <a:endParaRPr sz="730"/>
          </a:p>
        </p:txBody>
      </p:sp>
      <p:sp>
        <p:nvSpPr>
          <p:cNvPr id="402" name="Google Shape;402;p38"/>
          <p:cNvSpPr txBox="1"/>
          <p:nvPr/>
        </p:nvSpPr>
        <p:spPr>
          <a:xfrm>
            <a:off x="7623275" y="496300"/>
            <a:ext cx="760200" cy="2250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605"/>
              <a:buNone/>
            </a:pPr>
            <a:r>
              <a:rPr lang="en" sz="730"/>
              <a:t>Validate</a:t>
            </a:r>
            <a:endParaRPr sz="730"/>
          </a:p>
        </p:txBody>
      </p:sp>
      <p:sp>
        <p:nvSpPr>
          <p:cNvPr id="403" name="Google Shape;403;p38"/>
          <p:cNvSpPr txBox="1"/>
          <p:nvPr/>
        </p:nvSpPr>
        <p:spPr>
          <a:xfrm>
            <a:off x="7623275" y="708200"/>
            <a:ext cx="760200" cy="2250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605"/>
              <a:buNone/>
            </a:pPr>
            <a:r>
              <a:rPr lang="en" sz="730"/>
              <a:t>Not Used</a:t>
            </a:r>
            <a:endParaRPr sz="730"/>
          </a:p>
        </p:txBody>
      </p:sp>
      <p:sp>
        <p:nvSpPr>
          <p:cNvPr id="404" name="Google Shape;404;p38"/>
          <p:cNvSpPr/>
          <p:nvPr/>
        </p:nvSpPr>
        <p:spPr>
          <a:xfrm>
            <a:off x="564263" y="3120525"/>
            <a:ext cx="1600200" cy="5553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405" name="Google Shape;405;p38"/>
          <p:cNvSpPr/>
          <p:nvPr/>
        </p:nvSpPr>
        <p:spPr>
          <a:xfrm>
            <a:off x="2164463" y="3120525"/>
            <a:ext cx="1600200" cy="5553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406" name="Google Shape;406;p38"/>
          <p:cNvSpPr/>
          <p:nvPr/>
        </p:nvSpPr>
        <p:spPr>
          <a:xfrm>
            <a:off x="3764663" y="3120525"/>
            <a:ext cx="1600200" cy="5553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407" name="Google Shape;407;p38"/>
          <p:cNvSpPr/>
          <p:nvPr/>
        </p:nvSpPr>
        <p:spPr>
          <a:xfrm>
            <a:off x="5364863" y="3120525"/>
            <a:ext cx="1600200" cy="555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408" name="Google Shape;408;p38"/>
          <p:cNvSpPr/>
          <p:nvPr/>
        </p:nvSpPr>
        <p:spPr>
          <a:xfrm>
            <a:off x="6965063" y="3120525"/>
            <a:ext cx="1600200" cy="555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409" name="Google Shape;409;p38"/>
          <p:cNvSpPr txBox="1"/>
          <p:nvPr/>
        </p:nvSpPr>
        <p:spPr>
          <a:xfrm>
            <a:off x="345750" y="2822650"/>
            <a:ext cx="659100" cy="323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800"/>
              <a:t>2nd</a:t>
            </a:r>
            <a:r>
              <a:rPr b="1" lang="en" sz="800"/>
              <a:t> Fold</a:t>
            </a:r>
            <a:endParaRPr b="1" sz="800"/>
          </a:p>
        </p:txBody>
      </p:sp>
      <p:sp>
        <p:nvSpPr>
          <p:cNvPr id="410" name="Google Shape;410;p38"/>
          <p:cNvSpPr/>
          <p:nvPr/>
        </p:nvSpPr>
        <p:spPr>
          <a:xfrm>
            <a:off x="564250" y="4370800"/>
            <a:ext cx="1600200" cy="5553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411" name="Google Shape;411;p38"/>
          <p:cNvSpPr/>
          <p:nvPr/>
        </p:nvSpPr>
        <p:spPr>
          <a:xfrm>
            <a:off x="2164450" y="4370800"/>
            <a:ext cx="1600200" cy="5553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412" name="Google Shape;412;p38"/>
          <p:cNvSpPr/>
          <p:nvPr/>
        </p:nvSpPr>
        <p:spPr>
          <a:xfrm>
            <a:off x="3764650" y="4370800"/>
            <a:ext cx="1600200" cy="555300"/>
          </a:xfrm>
          <a:prstGeom prst="rect">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413" name="Google Shape;413;p38"/>
          <p:cNvSpPr/>
          <p:nvPr/>
        </p:nvSpPr>
        <p:spPr>
          <a:xfrm>
            <a:off x="5364850" y="4370800"/>
            <a:ext cx="1600200" cy="5553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414" name="Google Shape;414;p38"/>
          <p:cNvSpPr/>
          <p:nvPr/>
        </p:nvSpPr>
        <p:spPr>
          <a:xfrm>
            <a:off x="6965050" y="4370800"/>
            <a:ext cx="1600200" cy="5553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415" name="Google Shape;415;p38"/>
          <p:cNvSpPr txBox="1"/>
          <p:nvPr/>
        </p:nvSpPr>
        <p:spPr>
          <a:xfrm>
            <a:off x="345738" y="4072925"/>
            <a:ext cx="599700" cy="323100"/>
          </a:xfrm>
          <a:prstGeom prst="rect">
            <a:avLst/>
          </a:prstGeom>
          <a:noFill/>
          <a:ln>
            <a:noFill/>
          </a:ln>
        </p:spPr>
        <p:txBody>
          <a:bodyPr anchorCtr="0" anchor="t" bIns="91425" lIns="91425" spcFirstLastPara="1" rIns="91425" wrap="square" tIns="91425">
            <a:normAutofit fontScale="92500"/>
          </a:bodyPr>
          <a:lstStyle/>
          <a:p>
            <a:pPr indent="0" lvl="0" marL="0" rtl="0" algn="l">
              <a:spcBef>
                <a:spcPts val="0"/>
              </a:spcBef>
              <a:spcAft>
                <a:spcPts val="0"/>
              </a:spcAft>
              <a:buNone/>
            </a:pPr>
            <a:r>
              <a:rPr b="1" lang="en" sz="900"/>
              <a:t>5th</a:t>
            </a:r>
            <a:r>
              <a:rPr b="1" lang="en" sz="900"/>
              <a:t> Fold</a:t>
            </a:r>
            <a:endParaRPr b="1" sz="900"/>
          </a:p>
        </p:txBody>
      </p:sp>
      <p:sp>
        <p:nvSpPr>
          <p:cNvPr id="416" name="Google Shape;416;p38"/>
          <p:cNvSpPr/>
          <p:nvPr/>
        </p:nvSpPr>
        <p:spPr>
          <a:xfrm>
            <a:off x="4440850" y="3904738"/>
            <a:ext cx="247800" cy="323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18" name="Google Shape;418;p38"/>
          <p:cNvSpPr txBox="1"/>
          <p:nvPr/>
        </p:nvSpPr>
        <p:spPr>
          <a:xfrm>
            <a:off x="1928850" y="1933263"/>
            <a:ext cx="599700" cy="323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900"/>
              <a:t>split</a:t>
            </a:r>
            <a:endParaRPr b="1" sz="900"/>
          </a:p>
        </p:txBody>
      </p:sp>
      <p:sp>
        <p:nvSpPr>
          <p:cNvPr id="419" name="Google Shape;419;p38"/>
          <p:cNvSpPr txBox="1"/>
          <p:nvPr/>
        </p:nvSpPr>
        <p:spPr>
          <a:xfrm>
            <a:off x="3354575" y="1933275"/>
            <a:ext cx="949200" cy="323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900"/>
              <a:t>split + cutoff</a:t>
            </a:r>
            <a:endParaRPr b="1" sz="900"/>
          </a:p>
        </p:txBody>
      </p:sp>
      <p:sp>
        <p:nvSpPr>
          <p:cNvPr id="420" name="Google Shape;420;p38"/>
          <p:cNvSpPr txBox="1"/>
          <p:nvPr/>
        </p:nvSpPr>
        <p:spPr>
          <a:xfrm>
            <a:off x="3548625" y="2822638"/>
            <a:ext cx="599700" cy="323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900"/>
              <a:t>split</a:t>
            </a:r>
            <a:endParaRPr b="1" sz="900"/>
          </a:p>
        </p:txBody>
      </p:sp>
      <p:sp>
        <p:nvSpPr>
          <p:cNvPr id="421" name="Google Shape;421;p38"/>
          <p:cNvSpPr txBox="1"/>
          <p:nvPr/>
        </p:nvSpPr>
        <p:spPr>
          <a:xfrm>
            <a:off x="4974350" y="2822650"/>
            <a:ext cx="949200" cy="323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900"/>
              <a:t>split + cutoff</a:t>
            </a:r>
            <a:endParaRPr b="1" sz="9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9"/>
          <p:cNvSpPr txBox="1"/>
          <p:nvPr>
            <p:ph type="title"/>
          </p:nvPr>
        </p:nvSpPr>
        <p:spPr>
          <a:xfrm>
            <a:off x="312600" y="284400"/>
            <a:ext cx="4575300" cy="85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Business Case (Audience)</a:t>
            </a:r>
            <a:endParaRPr/>
          </a:p>
        </p:txBody>
      </p:sp>
      <p:sp>
        <p:nvSpPr>
          <p:cNvPr id="114" name="Google Shape;114;p19"/>
          <p:cNvSpPr txBox="1"/>
          <p:nvPr/>
        </p:nvSpPr>
        <p:spPr>
          <a:xfrm>
            <a:off x="526675" y="604550"/>
            <a:ext cx="7545000" cy="272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2000">
              <a:solidFill>
                <a:schemeClr val="dk1"/>
              </a:solidFill>
              <a:latin typeface="Open Sans Medium"/>
              <a:ea typeface="Open Sans Medium"/>
              <a:cs typeface="Open Sans Medium"/>
              <a:sym typeface="Open Sans Medium"/>
            </a:endParaRPr>
          </a:p>
          <a:p>
            <a:pPr indent="-355600" lvl="0" marL="457200" rtl="0" algn="l">
              <a:lnSpc>
                <a:spcPct val="115000"/>
              </a:lnSpc>
              <a:spcBef>
                <a:spcPts val="1200"/>
              </a:spcBef>
              <a:spcAft>
                <a:spcPts val="0"/>
              </a:spcAft>
              <a:buClr>
                <a:schemeClr val="dk2"/>
              </a:buClr>
              <a:buSzPts val="2000"/>
              <a:buFont typeface="Open Sans Medium"/>
              <a:buChar char="●"/>
            </a:pPr>
            <a:r>
              <a:rPr lang="en" sz="2000">
                <a:solidFill>
                  <a:schemeClr val="dk2"/>
                </a:solidFill>
                <a:latin typeface="Open Sans Medium"/>
                <a:ea typeface="Open Sans Medium"/>
                <a:cs typeface="Open Sans Medium"/>
                <a:sym typeface="Open Sans Medium"/>
              </a:rPr>
              <a:t>All ground handling companies </a:t>
            </a:r>
            <a:endParaRPr sz="2000">
              <a:solidFill>
                <a:schemeClr val="dk2"/>
              </a:solidFill>
              <a:latin typeface="Open Sans Medium"/>
              <a:ea typeface="Open Sans Medium"/>
              <a:cs typeface="Open Sans Medium"/>
              <a:sym typeface="Open Sans Medium"/>
            </a:endParaRPr>
          </a:p>
          <a:p>
            <a:pPr indent="-355600" lvl="1" marL="914400" rtl="0" algn="l">
              <a:lnSpc>
                <a:spcPct val="115000"/>
              </a:lnSpc>
              <a:spcBef>
                <a:spcPts val="600"/>
              </a:spcBef>
              <a:spcAft>
                <a:spcPts val="0"/>
              </a:spcAft>
              <a:buClr>
                <a:schemeClr val="dk2"/>
              </a:buClr>
              <a:buSzPts val="2000"/>
              <a:buFont typeface="Open Sans Medium"/>
              <a:buChar char="○"/>
            </a:pPr>
            <a:r>
              <a:rPr lang="en" sz="2000">
                <a:solidFill>
                  <a:schemeClr val="dk2"/>
                </a:solidFill>
                <a:latin typeface="Open Sans Medium"/>
                <a:ea typeface="Open Sans Medium"/>
                <a:cs typeface="Open Sans Medium"/>
                <a:sym typeface="Open Sans Medium"/>
              </a:rPr>
              <a:t>United Ground Express (UGE), Unifi, Envoy, G2 etc. </a:t>
            </a:r>
            <a:endParaRPr sz="2000">
              <a:solidFill>
                <a:schemeClr val="dk2"/>
              </a:solidFill>
              <a:latin typeface="Open Sans Medium"/>
              <a:ea typeface="Open Sans Medium"/>
              <a:cs typeface="Open Sans Medium"/>
              <a:sym typeface="Open Sans Medium"/>
            </a:endParaRPr>
          </a:p>
          <a:p>
            <a:pPr indent="-355600" lvl="0" marL="457200" rtl="0" algn="l">
              <a:lnSpc>
                <a:spcPct val="115000"/>
              </a:lnSpc>
              <a:spcBef>
                <a:spcPts val="600"/>
              </a:spcBef>
              <a:spcAft>
                <a:spcPts val="0"/>
              </a:spcAft>
              <a:buClr>
                <a:schemeClr val="dk2"/>
              </a:buClr>
              <a:buSzPts val="2000"/>
              <a:buFont typeface="Open Sans Medium"/>
              <a:buChar char="●"/>
            </a:pPr>
            <a:r>
              <a:rPr lang="en" sz="2000">
                <a:solidFill>
                  <a:schemeClr val="dk2"/>
                </a:solidFill>
                <a:latin typeface="Open Sans Medium"/>
                <a:ea typeface="Open Sans Medium"/>
                <a:cs typeface="Open Sans Medium"/>
                <a:sym typeface="Open Sans Medium"/>
              </a:rPr>
              <a:t>Encounter 2 issues that prevent profitability:</a:t>
            </a:r>
            <a:endParaRPr sz="2000">
              <a:solidFill>
                <a:schemeClr val="dk2"/>
              </a:solidFill>
              <a:latin typeface="Open Sans Medium"/>
              <a:ea typeface="Open Sans Medium"/>
              <a:cs typeface="Open Sans Medium"/>
              <a:sym typeface="Open Sans Medium"/>
            </a:endParaRPr>
          </a:p>
          <a:p>
            <a:pPr indent="-355600" lvl="1" marL="914400" rtl="0" algn="l">
              <a:lnSpc>
                <a:spcPct val="115000"/>
              </a:lnSpc>
              <a:spcBef>
                <a:spcPts val="600"/>
              </a:spcBef>
              <a:spcAft>
                <a:spcPts val="0"/>
              </a:spcAft>
              <a:buClr>
                <a:schemeClr val="dk2"/>
              </a:buClr>
              <a:buSzPts val="2000"/>
              <a:buFont typeface="Open Sans Medium"/>
              <a:buChar char="○"/>
            </a:pPr>
            <a:r>
              <a:rPr lang="en" sz="2000">
                <a:solidFill>
                  <a:schemeClr val="dk2"/>
                </a:solidFill>
                <a:latin typeface="Open Sans Medium"/>
                <a:ea typeface="Open Sans Medium"/>
                <a:cs typeface="Open Sans Medium"/>
                <a:sym typeface="Open Sans Medium"/>
              </a:rPr>
              <a:t>Seasonality (low seasons)</a:t>
            </a:r>
            <a:endParaRPr sz="2000">
              <a:solidFill>
                <a:schemeClr val="dk2"/>
              </a:solidFill>
              <a:latin typeface="Open Sans Medium"/>
              <a:ea typeface="Open Sans Medium"/>
              <a:cs typeface="Open Sans Medium"/>
              <a:sym typeface="Open Sans Medium"/>
            </a:endParaRPr>
          </a:p>
          <a:p>
            <a:pPr indent="-355600" lvl="1" marL="914400" rtl="0" algn="l">
              <a:lnSpc>
                <a:spcPct val="115000"/>
              </a:lnSpc>
              <a:spcBef>
                <a:spcPts val="600"/>
              </a:spcBef>
              <a:spcAft>
                <a:spcPts val="600"/>
              </a:spcAft>
              <a:buClr>
                <a:schemeClr val="dk2"/>
              </a:buClr>
              <a:buSzPts val="2000"/>
              <a:buFont typeface="Open Sans Medium"/>
              <a:buChar char="○"/>
            </a:pPr>
            <a:r>
              <a:rPr lang="en" sz="2000">
                <a:solidFill>
                  <a:schemeClr val="dk2"/>
                </a:solidFill>
                <a:latin typeface="Open Sans Medium"/>
                <a:ea typeface="Open Sans Medium"/>
                <a:cs typeface="Open Sans Medium"/>
                <a:sym typeface="Open Sans Medium"/>
              </a:rPr>
              <a:t>Inefficient Staffing</a:t>
            </a:r>
            <a:endParaRPr sz="2000">
              <a:solidFill>
                <a:schemeClr val="dk2"/>
              </a:solidFill>
            </a:endParaRPr>
          </a:p>
        </p:txBody>
      </p:sp>
      <p:sp>
        <p:nvSpPr>
          <p:cNvPr id="115" name="Google Shape;115;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txBox="1"/>
          <p:nvPr>
            <p:ph type="title"/>
          </p:nvPr>
        </p:nvSpPr>
        <p:spPr>
          <a:xfrm>
            <a:off x="312600" y="284400"/>
            <a:ext cx="3911400" cy="85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Business Case (</a:t>
            </a:r>
            <a:r>
              <a:rPr lang="en"/>
              <a:t>Metrics) </a:t>
            </a:r>
            <a:endParaRPr/>
          </a:p>
        </p:txBody>
      </p:sp>
      <p:sp>
        <p:nvSpPr>
          <p:cNvPr id="121" name="Google Shape;121;p20"/>
          <p:cNvSpPr txBox="1"/>
          <p:nvPr/>
        </p:nvSpPr>
        <p:spPr>
          <a:xfrm>
            <a:off x="523150" y="1612525"/>
            <a:ext cx="3982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1A3561"/>
                </a:solidFill>
                <a:latin typeface="Open Sans"/>
                <a:ea typeface="Open Sans"/>
                <a:cs typeface="Open Sans"/>
                <a:sym typeface="Open Sans"/>
              </a:rPr>
              <a:t>F0.5 Measure</a:t>
            </a:r>
            <a:endParaRPr sz="1800">
              <a:solidFill>
                <a:srgbClr val="1A3561"/>
              </a:solidFill>
              <a:latin typeface="Open Sans"/>
              <a:ea typeface="Open Sans"/>
              <a:cs typeface="Open Sans"/>
              <a:sym typeface="Open Sans"/>
            </a:endParaRPr>
          </a:p>
        </p:txBody>
      </p:sp>
      <p:sp>
        <p:nvSpPr>
          <p:cNvPr id="122" name="Google Shape;122;p20"/>
          <p:cNvSpPr txBox="1"/>
          <p:nvPr/>
        </p:nvSpPr>
        <p:spPr>
          <a:xfrm>
            <a:off x="5215150" y="712875"/>
            <a:ext cx="2705700" cy="6156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n" u="sng">
                <a:solidFill>
                  <a:srgbClr val="1A3561"/>
                </a:solidFill>
                <a:latin typeface="Open Sans"/>
                <a:ea typeface="Open Sans"/>
                <a:cs typeface="Open Sans"/>
                <a:sym typeface="Open Sans"/>
              </a:rPr>
              <a:t>Cost of False Positive</a:t>
            </a:r>
            <a:endParaRPr b="1" u="sng">
              <a:solidFill>
                <a:srgbClr val="1A3561"/>
              </a:solidFill>
              <a:latin typeface="Open Sans"/>
              <a:ea typeface="Open Sans"/>
              <a:cs typeface="Open Sans"/>
              <a:sym typeface="Open Sans"/>
            </a:endParaRPr>
          </a:p>
          <a:p>
            <a:pPr indent="0" lvl="0" marL="0" rtl="0" algn="ctr">
              <a:lnSpc>
                <a:spcPct val="100000"/>
              </a:lnSpc>
              <a:spcBef>
                <a:spcPts val="0"/>
              </a:spcBef>
              <a:spcAft>
                <a:spcPts val="0"/>
              </a:spcAft>
              <a:buNone/>
            </a:pPr>
            <a:r>
              <a:t/>
            </a:r>
            <a:endParaRPr b="1" u="sng">
              <a:solidFill>
                <a:srgbClr val="1A3561"/>
              </a:solidFill>
              <a:latin typeface="Open Sans"/>
              <a:ea typeface="Open Sans"/>
              <a:cs typeface="Open Sans"/>
              <a:sym typeface="Open Sans"/>
            </a:endParaRPr>
          </a:p>
        </p:txBody>
      </p:sp>
      <p:sp>
        <p:nvSpPr>
          <p:cNvPr id="123" name="Google Shape;123;p20"/>
          <p:cNvSpPr txBox="1"/>
          <p:nvPr/>
        </p:nvSpPr>
        <p:spPr>
          <a:xfrm>
            <a:off x="4904650" y="2994250"/>
            <a:ext cx="3326700" cy="5694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n" u="sng">
                <a:solidFill>
                  <a:srgbClr val="1A3561"/>
                </a:solidFill>
                <a:latin typeface="Open Sans"/>
                <a:ea typeface="Open Sans"/>
                <a:cs typeface="Open Sans"/>
                <a:sym typeface="Open Sans"/>
              </a:rPr>
              <a:t>Cost of False Negative</a:t>
            </a:r>
            <a:endParaRPr b="1" u="sng">
              <a:solidFill>
                <a:srgbClr val="1A3561"/>
              </a:solidFill>
              <a:latin typeface="Open Sans"/>
              <a:ea typeface="Open Sans"/>
              <a:cs typeface="Open Sans"/>
              <a:sym typeface="Open Sans"/>
            </a:endParaRPr>
          </a:p>
          <a:p>
            <a:pPr indent="0" lvl="0" marL="0" rtl="0" algn="ctr">
              <a:lnSpc>
                <a:spcPct val="100000"/>
              </a:lnSpc>
              <a:spcBef>
                <a:spcPts val="0"/>
              </a:spcBef>
              <a:spcAft>
                <a:spcPts val="0"/>
              </a:spcAft>
              <a:buNone/>
            </a:pPr>
            <a:r>
              <a:t/>
            </a:r>
            <a:endParaRPr b="1" sz="1100">
              <a:solidFill>
                <a:srgbClr val="1A3561"/>
              </a:solidFill>
              <a:latin typeface="Open Sans"/>
              <a:ea typeface="Open Sans"/>
              <a:cs typeface="Open Sans"/>
              <a:sym typeface="Open Sans"/>
            </a:endParaRPr>
          </a:p>
        </p:txBody>
      </p:sp>
      <p:sp>
        <p:nvSpPr>
          <p:cNvPr id="124" name="Google Shape;124;p20"/>
          <p:cNvSpPr txBox="1"/>
          <p:nvPr/>
        </p:nvSpPr>
        <p:spPr>
          <a:xfrm>
            <a:off x="4748500" y="1093575"/>
            <a:ext cx="36390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Could cause the flight to be delayed</a:t>
            </a:r>
            <a:endParaRPr/>
          </a:p>
          <a:p>
            <a:pPr indent="-317500" lvl="1" marL="914400" rtl="0" algn="l">
              <a:spcBef>
                <a:spcPts val="0"/>
              </a:spcBef>
              <a:spcAft>
                <a:spcPts val="0"/>
              </a:spcAft>
              <a:buSzPts val="1400"/>
              <a:buChar char="○"/>
            </a:pPr>
            <a:r>
              <a:rPr lang="en"/>
              <a:t>Hurts airline “on-time” metric</a:t>
            </a:r>
            <a:endParaRPr/>
          </a:p>
          <a:p>
            <a:pPr indent="-317500" lvl="1" marL="914400" rtl="0" algn="l">
              <a:spcBef>
                <a:spcPts val="0"/>
              </a:spcBef>
              <a:spcAft>
                <a:spcPts val="0"/>
              </a:spcAft>
              <a:buSzPts val="1400"/>
              <a:buChar char="○"/>
            </a:pPr>
            <a:r>
              <a:rPr lang="en"/>
              <a:t>GM’s bonus is reduced</a:t>
            </a:r>
            <a:endParaRPr/>
          </a:p>
          <a:p>
            <a:pPr indent="-317500" lvl="0" marL="457200" rtl="0" algn="l">
              <a:spcBef>
                <a:spcPts val="0"/>
              </a:spcBef>
              <a:spcAft>
                <a:spcPts val="0"/>
              </a:spcAft>
              <a:buSzPts val="1400"/>
              <a:buChar char="●"/>
            </a:pPr>
            <a:r>
              <a:rPr lang="en"/>
              <a:t>Stressed employees hurts morale and increases accidents</a:t>
            </a:r>
            <a:endParaRPr/>
          </a:p>
        </p:txBody>
      </p:sp>
      <p:sp>
        <p:nvSpPr>
          <p:cNvPr id="125" name="Google Shape;125;p20"/>
          <p:cNvSpPr txBox="1"/>
          <p:nvPr/>
        </p:nvSpPr>
        <p:spPr>
          <a:xfrm>
            <a:off x="4790350" y="3374950"/>
            <a:ext cx="35553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Financial</a:t>
            </a:r>
            <a:endParaRPr/>
          </a:p>
        </p:txBody>
      </p:sp>
      <p:sp>
        <p:nvSpPr>
          <p:cNvPr id="126" name="Google Shape;126;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27" name="Google Shape;127;p20"/>
          <p:cNvPicPr preferRelativeResize="0"/>
          <p:nvPr/>
        </p:nvPicPr>
        <p:blipFill>
          <a:blip r:embed="rId3">
            <a:alphaModFix/>
          </a:blip>
          <a:stretch>
            <a:fillRect/>
          </a:stretch>
        </p:blipFill>
        <p:spPr>
          <a:xfrm>
            <a:off x="523150" y="2176675"/>
            <a:ext cx="3670751" cy="615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1"/>
          <p:cNvSpPr txBox="1"/>
          <p:nvPr>
            <p:ph type="title"/>
          </p:nvPr>
        </p:nvSpPr>
        <p:spPr>
          <a:xfrm>
            <a:off x="312600" y="284400"/>
            <a:ext cx="4575300" cy="85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Background on Dataset</a:t>
            </a:r>
            <a:endParaRPr/>
          </a:p>
        </p:txBody>
      </p:sp>
      <p:sp>
        <p:nvSpPr>
          <p:cNvPr id="133" name="Google Shape;133;p21"/>
          <p:cNvSpPr/>
          <p:nvPr/>
        </p:nvSpPr>
        <p:spPr>
          <a:xfrm>
            <a:off x="602875" y="1063925"/>
            <a:ext cx="3632700" cy="3555900"/>
          </a:xfrm>
          <a:prstGeom prst="roundRect">
            <a:avLst>
              <a:gd fmla="val 16667" name="adj"/>
            </a:avLst>
          </a:prstGeom>
          <a:solidFill>
            <a:schemeClr val="accent3"/>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000">
                <a:solidFill>
                  <a:schemeClr val="lt1"/>
                </a:solidFill>
              </a:rPr>
              <a:t>Flights Table</a:t>
            </a:r>
            <a:endParaRPr b="1" sz="2000">
              <a:solidFill>
                <a:schemeClr val="lt1"/>
              </a:solidFill>
            </a:endParaRPr>
          </a:p>
          <a:p>
            <a:pPr indent="-330200" lvl="0" marL="457200" rtl="0" algn="l">
              <a:lnSpc>
                <a:spcPct val="115000"/>
              </a:lnSpc>
              <a:spcBef>
                <a:spcPts val="1200"/>
              </a:spcBef>
              <a:spcAft>
                <a:spcPts val="0"/>
              </a:spcAft>
              <a:buClr>
                <a:schemeClr val="lt1"/>
              </a:buClr>
              <a:buSzPts val="1600"/>
              <a:buChar char="●"/>
            </a:pPr>
            <a:r>
              <a:rPr lang="en" sz="1600">
                <a:solidFill>
                  <a:schemeClr val="lt1"/>
                </a:solidFill>
              </a:rPr>
              <a:t>Subset of passenger flights on-time performance</a:t>
            </a:r>
            <a:endParaRPr sz="1600">
              <a:solidFill>
                <a:schemeClr val="lt1"/>
              </a:solidFill>
            </a:endParaRPr>
          </a:p>
          <a:p>
            <a:pPr indent="-330200" lvl="0" marL="457200" rtl="0" algn="l">
              <a:lnSpc>
                <a:spcPct val="115000"/>
              </a:lnSpc>
              <a:spcBef>
                <a:spcPts val="1000"/>
              </a:spcBef>
              <a:spcAft>
                <a:spcPts val="0"/>
              </a:spcAft>
              <a:buClr>
                <a:schemeClr val="lt1"/>
              </a:buClr>
              <a:buSzPts val="1600"/>
              <a:buChar char="●"/>
            </a:pPr>
            <a:r>
              <a:rPr lang="en" sz="1600">
                <a:solidFill>
                  <a:schemeClr val="lt1"/>
                </a:solidFill>
              </a:rPr>
              <a:t>TranStats data collection</a:t>
            </a:r>
            <a:endParaRPr sz="1600">
              <a:solidFill>
                <a:schemeClr val="lt1"/>
              </a:solidFill>
            </a:endParaRPr>
          </a:p>
          <a:p>
            <a:pPr indent="-330200" lvl="1" marL="914400" rtl="0" algn="l">
              <a:lnSpc>
                <a:spcPct val="115000"/>
              </a:lnSpc>
              <a:spcBef>
                <a:spcPts val="1000"/>
              </a:spcBef>
              <a:spcAft>
                <a:spcPts val="0"/>
              </a:spcAft>
              <a:buClr>
                <a:schemeClr val="lt1"/>
              </a:buClr>
              <a:buSzPts val="1600"/>
              <a:buChar char="○"/>
            </a:pPr>
            <a:r>
              <a:rPr lang="en" sz="1600">
                <a:solidFill>
                  <a:schemeClr val="lt1"/>
                </a:solidFill>
              </a:rPr>
              <a:t>U.S. Department of Transportation (DOT)</a:t>
            </a:r>
            <a:endParaRPr sz="1600">
              <a:solidFill>
                <a:schemeClr val="lt1"/>
              </a:solidFill>
            </a:endParaRPr>
          </a:p>
          <a:p>
            <a:pPr indent="-330200" lvl="0" marL="457200" rtl="0" algn="l">
              <a:lnSpc>
                <a:spcPct val="115000"/>
              </a:lnSpc>
              <a:spcBef>
                <a:spcPts val="1000"/>
              </a:spcBef>
              <a:spcAft>
                <a:spcPts val="0"/>
              </a:spcAft>
              <a:buClr>
                <a:schemeClr val="lt1"/>
              </a:buClr>
              <a:buSzPts val="1600"/>
              <a:buChar char="●"/>
            </a:pPr>
            <a:r>
              <a:rPr lang="en" sz="1600">
                <a:solidFill>
                  <a:schemeClr val="lt1"/>
                </a:solidFill>
              </a:rPr>
              <a:t>31,746,841 x 109 dataframe</a:t>
            </a:r>
            <a:endParaRPr sz="1600">
              <a:solidFill>
                <a:schemeClr val="lt1"/>
              </a:solidFill>
            </a:endParaRPr>
          </a:p>
          <a:p>
            <a:pPr indent="0" lvl="0" marL="0" rtl="0" algn="l">
              <a:spcBef>
                <a:spcPts val="1000"/>
              </a:spcBef>
              <a:spcAft>
                <a:spcPts val="0"/>
              </a:spcAft>
              <a:buNone/>
            </a:pPr>
            <a:r>
              <a:t/>
            </a:r>
            <a:endParaRPr/>
          </a:p>
        </p:txBody>
      </p:sp>
      <p:sp>
        <p:nvSpPr>
          <p:cNvPr id="134" name="Google Shape;134;p21"/>
          <p:cNvSpPr/>
          <p:nvPr/>
        </p:nvSpPr>
        <p:spPr>
          <a:xfrm>
            <a:off x="4572000" y="1063925"/>
            <a:ext cx="3632700" cy="3555900"/>
          </a:xfrm>
          <a:prstGeom prst="roundRect">
            <a:avLst>
              <a:gd fmla="val 16667" name="adj"/>
            </a:avLst>
          </a:prstGeom>
          <a:solidFill>
            <a:schemeClr val="accent3"/>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000">
                <a:solidFill>
                  <a:schemeClr val="lt1"/>
                </a:solidFill>
              </a:rPr>
              <a:t>Weather</a:t>
            </a:r>
            <a:r>
              <a:rPr b="1" lang="en" sz="2000">
                <a:solidFill>
                  <a:schemeClr val="lt1"/>
                </a:solidFill>
              </a:rPr>
              <a:t> Table</a:t>
            </a:r>
            <a:endParaRPr b="1" sz="2000">
              <a:solidFill>
                <a:schemeClr val="lt1"/>
              </a:solidFill>
            </a:endParaRPr>
          </a:p>
          <a:p>
            <a:pPr indent="-330200" lvl="0" marL="457200" marR="0" rtl="0" algn="l">
              <a:lnSpc>
                <a:spcPct val="115000"/>
              </a:lnSpc>
              <a:spcBef>
                <a:spcPts val="1200"/>
              </a:spcBef>
              <a:spcAft>
                <a:spcPts val="0"/>
              </a:spcAft>
              <a:buClr>
                <a:schemeClr val="lt1"/>
              </a:buClr>
              <a:buSzPts val="1600"/>
              <a:buChar char="●"/>
            </a:pPr>
            <a:r>
              <a:rPr lang="en" sz="1600">
                <a:solidFill>
                  <a:schemeClr val="lt1"/>
                </a:solidFill>
              </a:rPr>
              <a:t>Weather data corresponding to stations which include airports</a:t>
            </a:r>
            <a:endParaRPr sz="1600">
              <a:solidFill>
                <a:schemeClr val="lt1"/>
              </a:solidFill>
            </a:endParaRPr>
          </a:p>
          <a:p>
            <a:pPr indent="-330200" lvl="0" marL="457200" marR="0" rtl="0" algn="l">
              <a:lnSpc>
                <a:spcPct val="115000"/>
              </a:lnSpc>
              <a:spcBef>
                <a:spcPts val="1000"/>
              </a:spcBef>
              <a:spcAft>
                <a:spcPts val="0"/>
              </a:spcAft>
              <a:buClr>
                <a:schemeClr val="lt1"/>
              </a:buClr>
              <a:buSzPts val="1600"/>
              <a:buChar char="●"/>
            </a:pPr>
            <a:r>
              <a:rPr lang="en" sz="1600">
                <a:solidFill>
                  <a:schemeClr val="lt1"/>
                </a:solidFill>
              </a:rPr>
              <a:t>National Oceanic and Atmospheric Administration repository</a:t>
            </a:r>
            <a:endParaRPr sz="1600">
              <a:solidFill>
                <a:schemeClr val="lt1"/>
              </a:solidFill>
            </a:endParaRPr>
          </a:p>
          <a:p>
            <a:pPr indent="-330200" lvl="0" marL="457200" marR="0" rtl="0" algn="l">
              <a:lnSpc>
                <a:spcPct val="115000"/>
              </a:lnSpc>
              <a:spcBef>
                <a:spcPts val="1000"/>
              </a:spcBef>
              <a:spcAft>
                <a:spcPts val="0"/>
              </a:spcAft>
              <a:buClr>
                <a:schemeClr val="lt1"/>
              </a:buClr>
              <a:buSzPts val="1600"/>
              <a:buChar char="●"/>
            </a:pPr>
            <a:r>
              <a:rPr lang="en" sz="1600">
                <a:solidFill>
                  <a:schemeClr val="lt1"/>
                </a:solidFill>
              </a:rPr>
              <a:t>630,904,436 x 177 dataframe</a:t>
            </a:r>
            <a:endParaRPr sz="1600">
              <a:solidFill>
                <a:schemeClr val="lt1"/>
              </a:solidFill>
            </a:endParaRPr>
          </a:p>
          <a:p>
            <a:pPr indent="0" lvl="0" marL="0" rtl="0" algn="l">
              <a:spcBef>
                <a:spcPts val="1000"/>
              </a:spcBef>
              <a:spcAft>
                <a:spcPts val="0"/>
              </a:spcAft>
              <a:buNone/>
            </a:pPr>
            <a:r>
              <a:t/>
            </a:r>
            <a:endParaRPr/>
          </a:p>
        </p:txBody>
      </p:sp>
      <p:sp>
        <p:nvSpPr>
          <p:cNvPr id="135" name="Google Shape;13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312600" y="284400"/>
            <a:ext cx="4575300" cy="85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1A3561"/>
                </a:solidFill>
              </a:rPr>
              <a:t>Flight EDA - Quantitative</a:t>
            </a:r>
            <a:endParaRPr>
              <a:solidFill>
                <a:srgbClr val="1A3561"/>
              </a:solidFill>
            </a:endParaRPr>
          </a:p>
        </p:txBody>
      </p:sp>
      <p:sp>
        <p:nvSpPr>
          <p:cNvPr id="141" name="Google Shape;141;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42" name="Google Shape;142;p22"/>
          <p:cNvPicPr preferRelativeResize="0"/>
          <p:nvPr/>
        </p:nvPicPr>
        <p:blipFill>
          <a:blip r:embed="rId3">
            <a:alphaModFix/>
          </a:blip>
          <a:stretch>
            <a:fillRect/>
          </a:stretch>
        </p:blipFill>
        <p:spPr>
          <a:xfrm>
            <a:off x="2596350" y="1140900"/>
            <a:ext cx="3951298" cy="387785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3"/>
          <p:cNvSpPr txBox="1"/>
          <p:nvPr>
            <p:ph type="title"/>
          </p:nvPr>
        </p:nvSpPr>
        <p:spPr>
          <a:xfrm>
            <a:off x="312600" y="284400"/>
            <a:ext cx="6628500" cy="85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1A3561"/>
                </a:solidFill>
              </a:rPr>
              <a:t>Flight EDA - Categorical</a:t>
            </a:r>
            <a:endParaRPr>
              <a:solidFill>
                <a:srgbClr val="1A3561"/>
              </a:solidFill>
            </a:endParaRPr>
          </a:p>
        </p:txBody>
      </p:sp>
      <p:pic>
        <p:nvPicPr>
          <p:cNvPr id="148" name="Google Shape;148;p23"/>
          <p:cNvPicPr preferRelativeResize="0"/>
          <p:nvPr/>
        </p:nvPicPr>
        <p:blipFill rotWithShape="1">
          <a:blip r:embed="rId3">
            <a:alphaModFix/>
          </a:blip>
          <a:srcRect b="0" l="0" r="0" t="32782"/>
          <a:stretch/>
        </p:blipFill>
        <p:spPr>
          <a:xfrm>
            <a:off x="152400" y="1733550"/>
            <a:ext cx="6885402" cy="2571749"/>
          </a:xfrm>
          <a:prstGeom prst="rect">
            <a:avLst/>
          </a:prstGeom>
          <a:noFill/>
          <a:ln>
            <a:noFill/>
          </a:ln>
        </p:spPr>
      </p:pic>
      <p:pic>
        <p:nvPicPr>
          <p:cNvPr id="149" name="Google Shape;149;p23"/>
          <p:cNvPicPr preferRelativeResize="0"/>
          <p:nvPr/>
        </p:nvPicPr>
        <p:blipFill>
          <a:blip r:embed="rId4">
            <a:alphaModFix/>
          </a:blip>
          <a:stretch>
            <a:fillRect/>
          </a:stretch>
        </p:blipFill>
        <p:spPr>
          <a:xfrm>
            <a:off x="7037800" y="1733550"/>
            <a:ext cx="1926200" cy="1453100"/>
          </a:xfrm>
          <a:prstGeom prst="rect">
            <a:avLst/>
          </a:prstGeom>
          <a:noFill/>
          <a:ln>
            <a:noFill/>
          </a:ln>
        </p:spPr>
      </p:pic>
      <p:sp>
        <p:nvSpPr>
          <p:cNvPr id="150" name="Google Shape;150;p23"/>
          <p:cNvSpPr txBox="1"/>
          <p:nvPr/>
        </p:nvSpPr>
        <p:spPr>
          <a:xfrm>
            <a:off x="7179825" y="1343813"/>
            <a:ext cx="1562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434343"/>
                </a:solidFill>
              </a:rPr>
              <a:t>Target Variable</a:t>
            </a:r>
            <a:endParaRPr b="1">
              <a:solidFill>
                <a:srgbClr val="434343"/>
              </a:solidFill>
            </a:endParaRPr>
          </a:p>
        </p:txBody>
      </p:sp>
      <p:sp>
        <p:nvSpPr>
          <p:cNvPr id="151" name="Google Shape;151;p23"/>
          <p:cNvSpPr txBox="1"/>
          <p:nvPr/>
        </p:nvSpPr>
        <p:spPr>
          <a:xfrm>
            <a:off x="2350575" y="1343813"/>
            <a:ext cx="2322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434343"/>
                </a:solidFill>
              </a:rPr>
              <a:t>Predictive Variables</a:t>
            </a:r>
            <a:endParaRPr b="1">
              <a:solidFill>
                <a:srgbClr val="434343"/>
              </a:solidFill>
            </a:endParaRPr>
          </a:p>
        </p:txBody>
      </p:sp>
      <p:sp>
        <p:nvSpPr>
          <p:cNvPr id="152" name="Google Shape;15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4"/>
          <p:cNvSpPr txBox="1"/>
          <p:nvPr>
            <p:ph type="title"/>
          </p:nvPr>
        </p:nvSpPr>
        <p:spPr>
          <a:xfrm>
            <a:off x="312600" y="284400"/>
            <a:ext cx="6628500" cy="85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1A3561"/>
                </a:solidFill>
              </a:rPr>
              <a:t>Flight Feature Engineering</a:t>
            </a:r>
            <a:endParaRPr>
              <a:solidFill>
                <a:srgbClr val="1A3561"/>
              </a:solidFill>
            </a:endParaRPr>
          </a:p>
        </p:txBody>
      </p:sp>
      <p:sp>
        <p:nvSpPr>
          <p:cNvPr id="158" name="Google Shape;158;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9" name="Google Shape;159;p24"/>
          <p:cNvSpPr txBox="1"/>
          <p:nvPr/>
        </p:nvSpPr>
        <p:spPr>
          <a:xfrm>
            <a:off x="1671524" y="1324800"/>
            <a:ext cx="151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16157B"/>
                </a:solidFill>
                <a:latin typeface="Open Sans"/>
                <a:ea typeface="Open Sans"/>
                <a:cs typeface="Open Sans"/>
                <a:sym typeface="Open Sans"/>
              </a:rPr>
              <a:t>Time of Day</a:t>
            </a:r>
            <a:endParaRPr b="1">
              <a:solidFill>
                <a:srgbClr val="16157B"/>
              </a:solidFill>
              <a:latin typeface="Open Sans"/>
              <a:ea typeface="Open Sans"/>
              <a:cs typeface="Open Sans"/>
              <a:sym typeface="Open Sans"/>
            </a:endParaRPr>
          </a:p>
        </p:txBody>
      </p:sp>
      <p:pic>
        <p:nvPicPr>
          <p:cNvPr id="160" name="Google Shape;160;p24"/>
          <p:cNvPicPr preferRelativeResize="0"/>
          <p:nvPr/>
        </p:nvPicPr>
        <p:blipFill>
          <a:blip r:embed="rId3">
            <a:alphaModFix/>
          </a:blip>
          <a:stretch>
            <a:fillRect/>
          </a:stretch>
        </p:blipFill>
        <p:spPr>
          <a:xfrm>
            <a:off x="5137725" y="1650750"/>
            <a:ext cx="3118049" cy="1559024"/>
          </a:xfrm>
          <a:prstGeom prst="rect">
            <a:avLst/>
          </a:prstGeom>
          <a:noFill/>
          <a:ln>
            <a:noFill/>
          </a:ln>
        </p:spPr>
      </p:pic>
      <p:pic>
        <p:nvPicPr>
          <p:cNvPr id="161" name="Google Shape;161;p24"/>
          <p:cNvPicPr preferRelativeResize="0"/>
          <p:nvPr/>
        </p:nvPicPr>
        <p:blipFill rotWithShape="1">
          <a:blip r:embed="rId4">
            <a:alphaModFix/>
          </a:blip>
          <a:srcRect b="35181" l="0" r="49806" t="32782"/>
          <a:stretch/>
        </p:blipFill>
        <p:spPr>
          <a:xfrm>
            <a:off x="700600" y="1650750"/>
            <a:ext cx="3455949" cy="1225674"/>
          </a:xfrm>
          <a:prstGeom prst="rect">
            <a:avLst/>
          </a:prstGeom>
          <a:noFill/>
          <a:ln>
            <a:noFill/>
          </a:ln>
        </p:spPr>
      </p:pic>
      <p:sp>
        <p:nvSpPr>
          <p:cNvPr id="162" name="Google Shape;162;p24"/>
          <p:cNvSpPr txBox="1"/>
          <p:nvPr/>
        </p:nvSpPr>
        <p:spPr>
          <a:xfrm>
            <a:off x="1156550" y="3602450"/>
            <a:ext cx="6517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 Unique ID: 'OP_UNIQUE_CARRIER + OP_CARRIER_FL_NUM'+'DATE_TIME'</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 time conversion to UTC</a:t>
            </a:r>
            <a:endParaRPr>
              <a:latin typeface="Open Sans"/>
              <a:ea typeface="Open Sans"/>
              <a:cs typeface="Open Sans"/>
              <a:sym typeface="Open Sans"/>
            </a:endParaRPr>
          </a:p>
        </p:txBody>
      </p:sp>
      <p:sp>
        <p:nvSpPr>
          <p:cNvPr id="163" name="Google Shape;163;p24"/>
          <p:cNvSpPr txBox="1"/>
          <p:nvPr/>
        </p:nvSpPr>
        <p:spPr>
          <a:xfrm>
            <a:off x="5939699" y="1324800"/>
            <a:ext cx="151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16157B"/>
                </a:solidFill>
                <a:latin typeface="Open Sans"/>
                <a:ea typeface="Open Sans"/>
                <a:cs typeface="Open Sans"/>
                <a:sym typeface="Open Sans"/>
              </a:rPr>
              <a:t>Flight Route</a:t>
            </a:r>
            <a:endParaRPr b="1">
              <a:solidFill>
                <a:srgbClr val="16157B"/>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5"/>
          <p:cNvSpPr txBox="1"/>
          <p:nvPr>
            <p:ph type="title"/>
          </p:nvPr>
        </p:nvSpPr>
        <p:spPr>
          <a:xfrm>
            <a:off x="312600" y="284400"/>
            <a:ext cx="5199600" cy="640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Weather EDA - Feature Engineering</a:t>
            </a:r>
            <a:endParaRPr/>
          </a:p>
        </p:txBody>
      </p:sp>
      <p:sp>
        <p:nvSpPr>
          <p:cNvPr id="169" name="Google Shape;169;p25"/>
          <p:cNvSpPr txBox="1"/>
          <p:nvPr/>
        </p:nvSpPr>
        <p:spPr>
          <a:xfrm>
            <a:off x="555925" y="1069400"/>
            <a:ext cx="7064100" cy="12006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chemeClr val="dk2"/>
              </a:buClr>
              <a:buSzPts val="2000"/>
              <a:buFont typeface="Open Sans Medium"/>
              <a:buChar char="●"/>
            </a:pPr>
            <a:r>
              <a:rPr lang="en" sz="2000">
                <a:solidFill>
                  <a:schemeClr val="dk2"/>
                </a:solidFill>
              </a:rPr>
              <a:t>Cleaning the data was key</a:t>
            </a:r>
            <a:endParaRPr sz="2000">
              <a:solidFill>
                <a:schemeClr val="dk2"/>
              </a:solidFill>
            </a:endParaRPr>
          </a:p>
          <a:p>
            <a:pPr indent="-355600" lvl="1" marL="914400" rtl="0" algn="l">
              <a:lnSpc>
                <a:spcPct val="115000"/>
              </a:lnSpc>
              <a:spcBef>
                <a:spcPts val="0"/>
              </a:spcBef>
              <a:spcAft>
                <a:spcPts val="0"/>
              </a:spcAft>
              <a:buClr>
                <a:schemeClr val="dk2"/>
              </a:buClr>
              <a:buSzPts val="2000"/>
              <a:buChar char="○"/>
            </a:pPr>
            <a:r>
              <a:rPr lang="en" sz="2000">
                <a:solidFill>
                  <a:schemeClr val="dk2"/>
                </a:solidFill>
              </a:rPr>
              <a:t>Explode into individual columns</a:t>
            </a:r>
            <a:endParaRPr sz="2000">
              <a:solidFill>
                <a:schemeClr val="dk2"/>
              </a:solidFill>
            </a:endParaRPr>
          </a:p>
          <a:p>
            <a:pPr indent="-355600" lvl="1" marL="914400" rtl="0" algn="l">
              <a:lnSpc>
                <a:spcPct val="115000"/>
              </a:lnSpc>
              <a:spcBef>
                <a:spcPts val="0"/>
              </a:spcBef>
              <a:spcAft>
                <a:spcPts val="0"/>
              </a:spcAft>
              <a:buClr>
                <a:schemeClr val="dk2"/>
              </a:buClr>
              <a:buSzPts val="2000"/>
              <a:buChar char="○"/>
            </a:pPr>
            <a:r>
              <a:rPr lang="en" sz="2000">
                <a:solidFill>
                  <a:schemeClr val="dk2"/>
                </a:solidFill>
              </a:rPr>
              <a:t>Transform into actionable columns</a:t>
            </a:r>
            <a:endParaRPr sz="2000">
              <a:solidFill>
                <a:schemeClr val="dk2"/>
              </a:solidFill>
            </a:endParaRPr>
          </a:p>
        </p:txBody>
      </p:sp>
      <p:sp>
        <p:nvSpPr>
          <p:cNvPr id="170" name="Google Shape;170;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71" name="Google Shape;171;p25"/>
          <p:cNvPicPr preferRelativeResize="0"/>
          <p:nvPr/>
        </p:nvPicPr>
        <p:blipFill>
          <a:blip r:embed="rId3">
            <a:alphaModFix/>
          </a:blip>
          <a:stretch>
            <a:fillRect/>
          </a:stretch>
        </p:blipFill>
        <p:spPr>
          <a:xfrm>
            <a:off x="555921" y="3046400"/>
            <a:ext cx="816829" cy="1616825"/>
          </a:xfrm>
          <a:prstGeom prst="rect">
            <a:avLst/>
          </a:prstGeom>
          <a:noFill/>
          <a:ln>
            <a:noFill/>
          </a:ln>
        </p:spPr>
      </p:pic>
      <p:pic>
        <p:nvPicPr>
          <p:cNvPr id="172" name="Google Shape;172;p25"/>
          <p:cNvPicPr preferRelativeResize="0"/>
          <p:nvPr/>
        </p:nvPicPr>
        <p:blipFill>
          <a:blip r:embed="rId4">
            <a:alphaModFix/>
          </a:blip>
          <a:stretch>
            <a:fillRect/>
          </a:stretch>
        </p:blipFill>
        <p:spPr>
          <a:xfrm>
            <a:off x="2497450" y="3046400"/>
            <a:ext cx="5975075" cy="1616825"/>
          </a:xfrm>
          <a:prstGeom prst="rect">
            <a:avLst/>
          </a:prstGeom>
          <a:noFill/>
          <a:ln>
            <a:noFill/>
          </a:ln>
        </p:spPr>
      </p:pic>
      <p:cxnSp>
        <p:nvCxnSpPr>
          <p:cNvPr id="173" name="Google Shape;173;p25"/>
          <p:cNvCxnSpPr>
            <a:stCxn id="171" idx="3"/>
            <a:endCxn id="172" idx="1"/>
          </p:cNvCxnSpPr>
          <p:nvPr/>
        </p:nvCxnSpPr>
        <p:spPr>
          <a:xfrm>
            <a:off x="1372750" y="3854812"/>
            <a:ext cx="11247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